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9"/>
  </p:notesMasterIdLst>
  <p:sldIdLst>
    <p:sldId id="256" r:id="rId2"/>
    <p:sldId id="363" r:id="rId3"/>
    <p:sldId id="370" r:id="rId4"/>
    <p:sldId id="365" r:id="rId5"/>
    <p:sldId id="366" r:id="rId6"/>
    <p:sldId id="367" r:id="rId7"/>
    <p:sldId id="368" r:id="rId8"/>
    <p:sldId id="364" r:id="rId9"/>
    <p:sldId id="361" r:id="rId10"/>
    <p:sldId id="372" r:id="rId11"/>
    <p:sldId id="378" r:id="rId12"/>
    <p:sldId id="373" r:id="rId13"/>
    <p:sldId id="379" r:id="rId14"/>
    <p:sldId id="380" r:id="rId15"/>
    <p:sldId id="374" r:id="rId16"/>
    <p:sldId id="375" r:id="rId17"/>
    <p:sldId id="376" r:id="rId18"/>
    <p:sldId id="377" r:id="rId19"/>
    <p:sldId id="381" r:id="rId20"/>
    <p:sldId id="359" r:id="rId21"/>
    <p:sldId id="382" r:id="rId22"/>
    <p:sldId id="383" r:id="rId23"/>
    <p:sldId id="385" r:id="rId24"/>
    <p:sldId id="386" r:id="rId25"/>
    <p:sldId id="387" r:id="rId26"/>
    <p:sldId id="388" r:id="rId27"/>
    <p:sldId id="384" r:id="rId28"/>
    <p:sldId id="396" r:id="rId29"/>
    <p:sldId id="397" r:id="rId30"/>
    <p:sldId id="398" r:id="rId31"/>
    <p:sldId id="399" r:id="rId32"/>
    <p:sldId id="400" r:id="rId33"/>
    <p:sldId id="305" r:id="rId34"/>
    <p:sldId id="306" r:id="rId35"/>
    <p:sldId id="307" r:id="rId36"/>
    <p:sldId id="308" r:id="rId37"/>
    <p:sldId id="309" r:id="rId38"/>
    <p:sldId id="310" r:id="rId39"/>
    <p:sldId id="311" r:id="rId40"/>
    <p:sldId id="312" r:id="rId41"/>
    <p:sldId id="313" r:id="rId42"/>
    <p:sldId id="353" r:id="rId43"/>
    <p:sldId id="354" r:id="rId44"/>
    <p:sldId id="355" r:id="rId45"/>
    <p:sldId id="356" r:id="rId46"/>
    <p:sldId id="358" r:id="rId47"/>
    <p:sldId id="357" r:id="rId48"/>
    <p:sldId id="404" r:id="rId49"/>
    <p:sldId id="405" r:id="rId50"/>
    <p:sldId id="395" r:id="rId51"/>
    <p:sldId id="389" r:id="rId52"/>
    <p:sldId id="390" r:id="rId53"/>
    <p:sldId id="391" r:id="rId54"/>
    <p:sldId id="392" r:id="rId55"/>
    <p:sldId id="394" r:id="rId56"/>
    <p:sldId id="393" r:id="rId57"/>
    <p:sldId id="401" r:id="rId58"/>
    <p:sldId id="402" r:id="rId59"/>
    <p:sldId id="403" r:id="rId60"/>
    <p:sldId id="273" r:id="rId61"/>
    <p:sldId id="274" r:id="rId62"/>
    <p:sldId id="275" r:id="rId63"/>
    <p:sldId id="276" r:id="rId64"/>
    <p:sldId id="277" r:id="rId65"/>
    <p:sldId id="278" r:id="rId66"/>
    <p:sldId id="279" r:id="rId67"/>
    <p:sldId id="280" r:id="rId68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18" userDrawn="1">
          <p15:clr>
            <a:srgbClr val="A4A3A4"/>
          </p15:clr>
        </p15:guide>
        <p15:guide id="2" pos="33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CC"/>
    <a:srgbClr val="2B5695"/>
    <a:srgbClr val="F5F5F5"/>
    <a:srgbClr val="F9DC3C"/>
    <a:srgbClr val="D3DDE4"/>
    <a:srgbClr val="F0DB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84" autoAdjust="0"/>
    <p:restoredTop sz="94699"/>
  </p:normalViewPr>
  <p:slideViewPr>
    <p:cSldViewPr snapToGrid="0" snapToObjects="1">
      <p:cViewPr varScale="1">
        <p:scale>
          <a:sx n="171" d="100"/>
          <a:sy n="171" d="100"/>
        </p:scale>
        <p:origin x="1224" y="138"/>
      </p:cViewPr>
      <p:guideLst>
        <p:guide orient="horz" pos="1918"/>
        <p:guide pos="338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jpe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5-8-2019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48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10430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5-8-2019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5-8-2019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5-8-2019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5-8-2019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5-8-2019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5-8-2019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tif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653860" y="1645023"/>
            <a:ext cx="7185388" cy="1853733"/>
          </a:xfrm>
        </p:spPr>
        <p:txBody>
          <a:bodyPr/>
          <a:lstStyle/>
          <a:p>
            <a:r>
              <a:rPr lang="nl-NL" dirty="0"/>
              <a:t>.Full Stack</a:t>
            </a:r>
            <a:br>
              <a:rPr lang="nl-NL" dirty="0"/>
            </a:b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2615378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2615378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418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2615378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2615378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EB5F6-58F4-A149-B237-CDAECB12FE7D}"/>
              </a:ext>
            </a:extLst>
          </p:cNvPr>
          <p:cNvSpPr txBox="1"/>
          <p:nvPr/>
        </p:nvSpPr>
        <p:spPr>
          <a:xfrm>
            <a:off x="4276481" y="4150822"/>
            <a:ext cx="2219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1000110100101001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C25A2-68A0-D74D-9D1B-CE64ABB88693}"/>
              </a:ext>
            </a:extLst>
          </p:cNvPr>
          <p:cNvSpPr txBox="1"/>
          <p:nvPr/>
        </p:nvSpPr>
        <p:spPr>
          <a:xfrm>
            <a:off x="4287463" y="4429698"/>
            <a:ext cx="218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1011110101010100</a:t>
            </a:r>
          </a:p>
        </p:txBody>
      </p:sp>
    </p:spTree>
    <p:extLst>
      <p:ext uri="{BB962C8B-B14F-4D97-AF65-F5344CB8AC3E}">
        <p14:creationId xmlns:p14="http://schemas.microsoft.com/office/powerpoint/2010/main" val="126163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1265234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1265234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EB5F6-58F4-A149-B237-CDAECB12FE7D}"/>
              </a:ext>
            </a:extLst>
          </p:cNvPr>
          <p:cNvSpPr txBox="1"/>
          <p:nvPr/>
        </p:nvSpPr>
        <p:spPr>
          <a:xfrm>
            <a:off x="4276481" y="4150822"/>
            <a:ext cx="2219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1000110100101001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C25A2-68A0-D74D-9D1B-CE64ABB88693}"/>
              </a:ext>
            </a:extLst>
          </p:cNvPr>
          <p:cNvSpPr txBox="1"/>
          <p:nvPr/>
        </p:nvSpPr>
        <p:spPr>
          <a:xfrm>
            <a:off x="4287463" y="4429698"/>
            <a:ext cx="218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1011110101010100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88839D-BFDD-A84D-8C7D-7FE5B88C8165}"/>
              </a:ext>
            </a:extLst>
          </p:cNvPr>
          <p:cNvSpPr/>
          <p:nvPr/>
        </p:nvSpPr>
        <p:spPr>
          <a:xfrm>
            <a:off x="550343" y="3569733"/>
            <a:ext cx="9659389" cy="48213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F74730-3C31-0441-A17E-66807E071B57}"/>
              </a:ext>
            </a:extLst>
          </p:cNvPr>
          <p:cNvCxnSpPr>
            <a:cxnSpLocks/>
          </p:cNvCxnSpPr>
          <p:nvPr/>
        </p:nvCxnSpPr>
        <p:spPr>
          <a:xfrm>
            <a:off x="3942792" y="2870662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65C274-39E2-A144-9C31-12A5AAA3678F}"/>
              </a:ext>
            </a:extLst>
          </p:cNvPr>
          <p:cNvCxnSpPr>
            <a:cxnSpLocks/>
          </p:cNvCxnSpPr>
          <p:nvPr/>
        </p:nvCxnSpPr>
        <p:spPr>
          <a:xfrm>
            <a:off x="6733025" y="2870662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894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1265234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1265234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EB5F6-58F4-A149-B237-CDAECB12FE7D}"/>
              </a:ext>
            </a:extLst>
          </p:cNvPr>
          <p:cNvSpPr txBox="1"/>
          <p:nvPr/>
        </p:nvSpPr>
        <p:spPr>
          <a:xfrm>
            <a:off x="4276481" y="4150822"/>
            <a:ext cx="2219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1000110100101001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C25A2-68A0-D74D-9D1B-CE64ABB88693}"/>
              </a:ext>
            </a:extLst>
          </p:cNvPr>
          <p:cNvSpPr txBox="1"/>
          <p:nvPr/>
        </p:nvSpPr>
        <p:spPr>
          <a:xfrm>
            <a:off x="4287463" y="4429698"/>
            <a:ext cx="218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1011110101010100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88839D-BFDD-A84D-8C7D-7FE5B88C8165}"/>
              </a:ext>
            </a:extLst>
          </p:cNvPr>
          <p:cNvSpPr/>
          <p:nvPr/>
        </p:nvSpPr>
        <p:spPr>
          <a:xfrm>
            <a:off x="550343" y="3569733"/>
            <a:ext cx="9659389" cy="48213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F74730-3C31-0441-A17E-66807E071B57}"/>
              </a:ext>
            </a:extLst>
          </p:cNvPr>
          <p:cNvCxnSpPr>
            <a:cxnSpLocks/>
          </p:cNvCxnSpPr>
          <p:nvPr/>
        </p:nvCxnSpPr>
        <p:spPr>
          <a:xfrm>
            <a:off x="3942792" y="2870662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65C274-39E2-A144-9C31-12A5AAA3678F}"/>
              </a:ext>
            </a:extLst>
          </p:cNvPr>
          <p:cNvCxnSpPr>
            <a:cxnSpLocks/>
          </p:cNvCxnSpPr>
          <p:nvPr/>
        </p:nvCxnSpPr>
        <p:spPr>
          <a:xfrm>
            <a:off x="6733025" y="2870662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E1561-32DC-3143-9D83-F3596284F566}"/>
              </a:ext>
            </a:extLst>
          </p:cNvPr>
          <p:cNvSpPr txBox="1"/>
          <p:nvPr/>
        </p:nvSpPr>
        <p:spPr>
          <a:xfrm>
            <a:off x="3380509" y="2961297"/>
            <a:ext cx="35137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5D95A2-E12C-9949-A2A8-5E1E46A961AE}"/>
              </a:ext>
            </a:extLst>
          </p:cNvPr>
          <p:cNvSpPr txBox="1"/>
          <p:nvPr/>
        </p:nvSpPr>
        <p:spPr>
          <a:xfrm>
            <a:off x="4129986" y="2961297"/>
            <a:ext cx="620683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C++</a:t>
            </a:r>
          </a:p>
        </p:txBody>
      </p:sp>
    </p:spTree>
    <p:extLst>
      <p:ext uri="{BB962C8B-B14F-4D97-AF65-F5344CB8AC3E}">
        <p14:creationId xmlns:p14="http://schemas.microsoft.com/office/powerpoint/2010/main" val="2644432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1265234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1265234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EB5F6-58F4-A149-B237-CDAECB12FE7D}"/>
              </a:ext>
            </a:extLst>
          </p:cNvPr>
          <p:cNvSpPr txBox="1"/>
          <p:nvPr/>
        </p:nvSpPr>
        <p:spPr>
          <a:xfrm>
            <a:off x="4276481" y="4150822"/>
            <a:ext cx="2219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1000110100101001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C25A2-68A0-D74D-9D1B-CE64ABB88693}"/>
              </a:ext>
            </a:extLst>
          </p:cNvPr>
          <p:cNvSpPr txBox="1"/>
          <p:nvPr/>
        </p:nvSpPr>
        <p:spPr>
          <a:xfrm>
            <a:off x="4287463" y="4429698"/>
            <a:ext cx="218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1011110101010100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88839D-BFDD-A84D-8C7D-7FE5B88C8165}"/>
              </a:ext>
            </a:extLst>
          </p:cNvPr>
          <p:cNvSpPr/>
          <p:nvPr/>
        </p:nvSpPr>
        <p:spPr>
          <a:xfrm>
            <a:off x="550343" y="3569733"/>
            <a:ext cx="9659389" cy="48213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F74730-3C31-0441-A17E-66807E071B57}"/>
              </a:ext>
            </a:extLst>
          </p:cNvPr>
          <p:cNvCxnSpPr>
            <a:cxnSpLocks/>
          </p:cNvCxnSpPr>
          <p:nvPr/>
        </p:nvCxnSpPr>
        <p:spPr>
          <a:xfrm>
            <a:off x="3942792" y="2870662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65C274-39E2-A144-9C31-12A5AAA3678F}"/>
              </a:ext>
            </a:extLst>
          </p:cNvPr>
          <p:cNvCxnSpPr>
            <a:cxnSpLocks/>
          </p:cNvCxnSpPr>
          <p:nvPr/>
        </p:nvCxnSpPr>
        <p:spPr>
          <a:xfrm>
            <a:off x="6733025" y="2870662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E1561-32DC-3143-9D83-F3596284F566}"/>
              </a:ext>
            </a:extLst>
          </p:cNvPr>
          <p:cNvSpPr txBox="1"/>
          <p:nvPr/>
        </p:nvSpPr>
        <p:spPr>
          <a:xfrm>
            <a:off x="3380509" y="2961297"/>
            <a:ext cx="35137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5D95A2-E12C-9949-A2A8-5E1E46A961AE}"/>
              </a:ext>
            </a:extLst>
          </p:cNvPr>
          <p:cNvSpPr txBox="1"/>
          <p:nvPr/>
        </p:nvSpPr>
        <p:spPr>
          <a:xfrm>
            <a:off x="4129986" y="2961297"/>
            <a:ext cx="620683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9A31D2-F5A5-2042-8805-B939585DA9E1}"/>
              </a:ext>
            </a:extLst>
          </p:cNvPr>
          <p:cNvSpPr txBox="1"/>
          <p:nvPr/>
        </p:nvSpPr>
        <p:spPr>
          <a:xfrm>
            <a:off x="501222" y="3008312"/>
            <a:ext cx="2918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RECHTSTREEKS TOEGANG TOT ‘OS’</a:t>
            </a:r>
          </a:p>
        </p:txBody>
      </p:sp>
    </p:spTree>
    <p:extLst>
      <p:ext uri="{BB962C8B-B14F-4D97-AF65-F5344CB8AC3E}">
        <p14:creationId xmlns:p14="http://schemas.microsoft.com/office/powerpoint/2010/main" val="3406810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0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0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EB5F6-58F4-A149-B237-CDAECB12FE7D}"/>
              </a:ext>
            </a:extLst>
          </p:cNvPr>
          <p:cNvSpPr txBox="1"/>
          <p:nvPr/>
        </p:nvSpPr>
        <p:spPr>
          <a:xfrm>
            <a:off x="4276481" y="4150822"/>
            <a:ext cx="2219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1000110100101001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C25A2-68A0-D74D-9D1B-CE64ABB88693}"/>
              </a:ext>
            </a:extLst>
          </p:cNvPr>
          <p:cNvSpPr txBox="1"/>
          <p:nvPr/>
        </p:nvSpPr>
        <p:spPr>
          <a:xfrm>
            <a:off x="4287463" y="4429698"/>
            <a:ext cx="218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1011110101010100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88839D-BFDD-A84D-8C7D-7FE5B88C8165}"/>
              </a:ext>
            </a:extLst>
          </p:cNvPr>
          <p:cNvSpPr/>
          <p:nvPr/>
        </p:nvSpPr>
        <p:spPr>
          <a:xfrm>
            <a:off x="550343" y="3569733"/>
            <a:ext cx="9659389" cy="48213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F74730-3C31-0441-A17E-66807E071B57}"/>
              </a:ext>
            </a:extLst>
          </p:cNvPr>
          <p:cNvCxnSpPr>
            <a:cxnSpLocks/>
          </p:cNvCxnSpPr>
          <p:nvPr/>
        </p:nvCxnSpPr>
        <p:spPr>
          <a:xfrm>
            <a:off x="3942792" y="2870662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65C274-39E2-A144-9C31-12A5AAA3678F}"/>
              </a:ext>
            </a:extLst>
          </p:cNvPr>
          <p:cNvCxnSpPr>
            <a:cxnSpLocks/>
          </p:cNvCxnSpPr>
          <p:nvPr/>
        </p:nvCxnSpPr>
        <p:spPr>
          <a:xfrm>
            <a:off x="6733025" y="2870662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E1561-32DC-3143-9D83-F3596284F566}"/>
              </a:ext>
            </a:extLst>
          </p:cNvPr>
          <p:cNvSpPr txBox="1"/>
          <p:nvPr/>
        </p:nvSpPr>
        <p:spPr>
          <a:xfrm>
            <a:off x="3380509" y="2961297"/>
            <a:ext cx="35137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5D95A2-E12C-9949-A2A8-5E1E46A961AE}"/>
              </a:ext>
            </a:extLst>
          </p:cNvPr>
          <p:cNvSpPr txBox="1"/>
          <p:nvPr/>
        </p:nvSpPr>
        <p:spPr>
          <a:xfrm>
            <a:off x="4129986" y="2961297"/>
            <a:ext cx="620683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9A31D2-F5A5-2042-8805-B939585DA9E1}"/>
              </a:ext>
            </a:extLst>
          </p:cNvPr>
          <p:cNvSpPr txBox="1"/>
          <p:nvPr/>
        </p:nvSpPr>
        <p:spPr>
          <a:xfrm>
            <a:off x="501222" y="3008312"/>
            <a:ext cx="2918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RECHTSTREEKS TOEGANG TOT ‘OS’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E8762B-C8DA-BB4C-AC7C-367946AB6790}"/>
              </a:ext>
            </a:extLst>
          </p:cNvPr>
          <p:cNvSpPr/>
          <p:nvPr/>
        </p:nvSpPr>
        <p:spPr>
          <a:xfrm>
            <a:off x="550343" y="2218514"/>
            <a:ext cx="9659389" cy="482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FRAMEWORK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545F86-1895-5A43-A778-03187D81DECA}"/>
              </a:ext>
            </a:extLst>
          </p:cNvPr>
          <p:cNvCxnSpPr>
            <a:cxnSpLocks/>
          </p:cNvCxnSpPr>
          <p:nvPr/>
        </p:nvCxnSpPr>
        <p:spPr>
          <a:xfrm>
            <a:off x="3935795" y="1503171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93C1D6-3C58-564C-ABF0-9E541FCEFBBA}"/>
              </a:ext>
            </a:extLst>
          </p:cNvPr>
          <p:cNvCxnSpPr>
            <a:cxnSpLocks/>
          </p:cNvCxnSpPr>
          <p:nvPr/>
        </p:nvCxnSpPr>
        <p:spPr>
          <a:xfrm>
            <a:off x="6751178" y="1507817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9078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0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0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EB5F6-58F4-A149-B237-CDAECB12FE7D}"/>
              </a:ext>
            </a:extLst>
          </p:cNvPr>
          <p:cNvSpPr txBox="1"/>
          <p:nvPr/>
        </p:nvSpPr>
        <p:spPr>
          <a:xfrm>
            <a:off x="4276481" y="4150822"/>
            <a:ext cx="2219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1000110100101001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C25A2-68A0-D74D-9D1B-CE64ABB88693}"/>
              </a:ext>
            </a:extLst>
          </p:cNvPr>
          <p:cNvSpPr txBox="1"/>
          <p:nvPr/>
        </p:nvSpPr>
        <p:spPr>
          <a:xfrm>
            <a:off x="4287463" y="4429698"/>
            <a:ext cx="218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1011110101010100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88839D-BFDD-A84D-8C7D-7FE5B88C8165}"/>
              </a:ext>
            </a:extLst>
          </p:cNvPr>
          <p:cNvSpPr/>
          <p:nvPr/>
        </p:nvSpPr>
        <p:spPr>
          <a:xfrm>
            <a:off x="550343" y="3569733"/>
            <a:ext cx="9659389" cy="48213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F74730-3C31-0441-A17E-66807E071B57}"/>
              </a:ext>
            </a:extLst>
          </p:cNvPr>
          <p:cNvCxnSpPr>
            <a:cxnSpLocks/>
          </p:cNvCxnSpPr>
          <p:nvPr/>
        </p:nvCxnSpPr>
        <p:spPr>
          <a:xfrm>
            <a:off x="3942792" y="2870662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65C274-39E2-A144-9C31-12A5AAA3678F}"/>
              </a:ext>
            </a:extLst>
          </p:cNvPr>
          <p:cNvCxnSpPr>
            <a:cxnSpLocks/>
          </p:cNvCxnSpPr>
          <p:nvPr/>
        </p:nvCxnSpPr>
        <p:spPr>
          <a:xfrm>
            <a:off x="6733025" y="2870662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E1561-32DC-3143-9D83-F3596284F566}"/>
              </a:ext>
            </a:extLst>
          </p:cNvPr>
          <p:cNvSpPr txBox="1"/>
          <p:nvPr/>
        </p:nvSpPr>
        <p:spPr>
          <a:xfrm>
            <a:off x="3380509" y="2961297"/>
            <a:ext cx="35137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5D95A2-E12C-9949-A2A8-5E1E46A961AE}"/>
              </a:ext>
            </a:extLst>
          </p:cNvPr>
          <p:cNvSpPr txBox="1"/>
          <p:nvPr/>
        </p:nvSpPr>
        <p:spPr>
          <a:xfrm>
            <a:off x="4129986" y="2961297"/>
            <a:ext cx="620683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9A31D2-F5A5-2042-8805-B939585DA9E1}"/>
              </a:ext>
            </a:extLst>
          </p:cNvPr>
          <p:cNvSpPr txBox="1"/>
          <p:nvPr/>
        </p:nvSpPr>
        <p:spPr>
          <a:xfrm>
            <a:off x="501222" y="3008312"/>
            <a:ext cx="2918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RECHTSTREEKS TOEGANG TOT ‘OS’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E8762B-C8DA-BB4C-AC7C-367946AB6790}"/>
              </a:ext>
            </a:extLst>
          </p:cNvPr>
          <p:cNvSpPr/>
          <p:nvPr/>
        </p:nvSpPr>
        <p:spPr>
          <a:xfrm>
            <a:off x="550343" y="2218514"/>
            <a:ext cx="9659389" cy="482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FRAMEWORK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545F86-1895-5A43-A778-03187D81DECA}"/>
              </a:ext>
            </a:extLst>
          </p:cNvPr>
          <p:cNvCxnSpPr>
            <a:cxnSpLocks/>
          </p:cNvCxnSpPr>
          <p:nvPr/>
        </p:nvCxnSpPr>
        <p:spPr>
          <a:xfrm>
            <a:off x="3935795" y="1503171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93C1D6-3C58-564C-ABF0-9E541FCEFBBA}"/>
              </a:ext>
            </a:extLst>
          </p:cNvPr>
          <p:cNvCxnSpPr>
            <a:cxnSpLocks/>
          </p:cNvCxnSpPr>
          <p:nvPr/>
        </p:nvCxnSpPr>
        <p:spPr>
          <a:xfrm>
            <a:off x="6751178" y="1507817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ACCEFE-39EB-8B48-A7D9-9434D0075361}"/>
              </a:ext>
            </a:extLst>
          </p:cNvPr>
          <p:cNvSpPr txBox="1"/>
          <p:nvPr/>
        </p:nvSpPr>
        <p:spPr>
          <a:xfrm>
            <a:off x="3316389" y="1612136"/>
            <a:ext cx="47961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E2C8EE-54B0-9C45-A0A2-C053CB9FC962}"/>
              </a:ext>
            </a:extLst>
          </p:cNvPr>
          <p:cNvSpPr txBox="1"/>
          <p:nvPr/>
        </p:nvSpPr>
        <p:spPr>
          <a:xfrm>
            <a:off x="4129986" y="1612136"/>
            <a:ext cx="1031051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VB.NET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8572ED-079B-884E-855E-C548B14D8F12}"/>
              </a:ext>
            </a:extLst>
          </p:cNvPr>
          <p:cNvSpPr txBox="1"/>
          <p:nvPr/>
        </p:nvSpPr>
        <p:spPr>
          <a:xfrm>
            <a:off x="6101153" y="1590325"/>
            <a:ext cx="47961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023539-F247-6B44-9B5E-136950AD698D}"/>
              </a:ext>
            </a:extLst>
          </p:cNvPr>
          <p:cNvSpPr txBox="1"/>
          <p:nvPr/>
        </p:nvSpPr>
        <p:spPr>
          <a:xfrm>
            <a:off x="6914750" y="1590325"/>
            <a:ext cx="1031051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VB.NET</a:t>
            </a:r>
          </a:p>
        </p:txBody>
      </p:sp>
    </p:spTree>
    <p:extLst>
      <p:ext uri="{BB962C8B-B14F-4D97-AF65-F5344CB8AC3E}">
        <p14:creationId xmlns:p14="http://schemas.microsoft.com/office/powerpoint/2010/main" val="348627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0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0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EB5F6-58F4-A149-B237-CDAECB12FE7D}"/>
              </a:ext>
            </a:extLst>
          </p:cNvPr>
          <p:cNvSpPr txBox="1"/>
          <p:nvPr/>
        </p:nvSpPr>
        <p:spPr>
          <a:xfrm>
            <a:off x="4276481" y="4150822"/>
            <a:ext cx="2219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1000110100101001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C25A2-68A0-D74D-9D1B-CE64ABB88693}"/>
              </a:ext>
            </a:extLst>
          </p:cNvPr>
          <p:cNvSpPr txBox="1"/>
          <p:nvPr/>
        </p:nvSpPr>
        <p:spPr>
          <a:xfrm>
            <a:off x="4287463" y="4429698"/>
            <a:ext cx="218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1011110101010100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88839D-BFDD-A84D-8C7D-7FE5B88C8165}"/>
              </a:ext>
            </a:extLst>
          </p:cNvPr>
          <p:cNvSpPr/>
          <p:nvPr/>
        </p:nvSpPr>
        <p:spPr>
          <a:xfrm>
            <a:off x="550343" y="3569733"/>
            <a:ext cx="9659389" cy="48213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F74730-3C31-0441-A17E-66807E071B57}"/>
              </a:ext>
            </a:extLst>
          </p:cNvPr>
          <p:cNvCxnSpPr>
            <a:cxnSpLocks/>
          </p:cNvCxnSpPr>
          <p:nvPr/>
        </p:nvCxnSpPr>
        <p:spPr>
          <a:xfrm>
            <a:off x="3942792" y="2870662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65C274-39E2-A144-9C31-12A5AAA3678F}"/>
              </a:ext>
            </a:extLst>
          </p:cNvPr>
          <p:cNvCxnSpPr>
            <a:cxnSpLocks/>
          </p:cNvCxnSpPr>
          <p:nvPr/>
        </p:nvCxnSpPr>
        <p:spPr>
          <a:xfrm>
            <a:off x="6733025" y="2870662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E1561-32DC-3143-9D83-F3596284F566}"/>
              </a:ext>
            </a:extLst>
          </p:cNvPr>
          <p:cNvSpPr txBox="1"/>
          <p:nvPr/>
        </p:nvSpPr>
        <p:spPr>
          <a:xfrm>
            <a:off x="3380509" y="2961297"/>
            <a:ext cx="35137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5D95A2-E12C-9949-A2A8-5E1E46A961AE}"/>
              </a:ext>
            </a:extLst>
          </p:cNvPr>
          <p:cNvSpPr txBox="1"/>
          <p:nvPr/>
        </p:nvSpPr>
        <p:spPr>
          <a:xfrm>
            <a:off x="4129986" y="2961297"/>
            <a:ext cx="620683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9A31D2-F5A5-2042-8805-B939585DA9E1}"/>
              </a:ext>
            </a:extLst>
          </p:cNvPr>
          <p:cNvSpPr txBox="1"/>
          <p:nvPr/>
        </p:nvSpPr>
        <p:spPr>
          <a:xfrm>
            <a:off x="501222" y="3008312"/>
            <a:ext cx="2918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RECHTSTREEKS TOEGANG TOT ‘OS’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E8762B-C8DA-BB4C-AC7C-367946AB6790}"/>
              </a:ext>
            </a:extLst>
          </p:cNvPr>
          <p:cNvSpPr/>
          <p:nvPr/>
        </p:nvSpPr>
        <p:spPr>
          <a:xfrm>
            <a:off x="550343" y="2218514"/>
            <a:ext cx="9659389" cy="482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FRAMEWORK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545F86-1895-5A43-A778-03187D81DECA}"/>
              </a:ext>
            </a:extLst>
          </p:cNvPr>
          <p:cNvCxnSpPr>
            <a:cxnSpLocks/>
          </p:cNvCxnSpPr>
          <p:nvPr/>
        </p:nvCxnSpPr>
        <p:spPr>
          <a:xfrm>
            <a:off x="3935795" y="1503171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93C1D6-3C58-564C-ABF0-9E541FCEFBBA}"/>
              </a:ext>
            </a:extLst>
          </p:cNvPr>
          <p:cNvCxnSpPr>
            <a:cxnSpLocks/>
          </p:cNvCxnSpPr>
          <p:nvPr/>
        </p:nvCxnSpPr>
        <p:spPr>
          <a:xfrm>
            <a:off x="6751178" y="1507817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ACCEFE-39EB-8B48-A7D9-9434D0075361}"/>
              </a:ext>
            </a:extLst>
          </p:cNvPr>
          <p:cNvSpPr txBox="1"/>
          <p:nvPr/>
        </p:nvSpPr>
        <p:spPr>
          <a:xfrm>
            <a:off x="3316389" y="1612136"/>
            <a:ext cx="47961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E2C8EE-54B0-9C45-A0A2-C053CB9FC962}"/>
              </a:ext>
            </a:extLst>
          </p:cNvPr>
          <p:cNvSpPr txBox="1"/>
          <p:nvPr/>
        </p:nvSpPr>
        <p:spPr>
          <a:xfrm>
            <a:off x="4129986" y="1612136"/>
            <a:ext cx="1031051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VB.NET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8572ED-079B-884E-855E-C548B14D8F12}"/>
              </a:ext>
            </a:extLst>
          </p:cNvPr>
          <p:cNvSpPr txBox="1"/>
          <p:nvPr/>
        </p:nvSpPr>
        <p:spPr>
          <a:xfrm>
            <a:off x="6101153" y="1590325"/>
            <a:ext cx="47961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023539-F247-6B44-9B5E-136950AD698D}"/>
              </a:ext>
            </a:extLst>
          </p:cNvPr>
          <p:cNvSpPr txBox="1"/>
          <p:nvPr/>
        </p:nvSpPr>
        <p:spPr>
          <a:xfrm>
            <a:off x="6914750" y="1590325"/>
            <a:ext cx="1031051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VB.NET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E332E8-056D-E941-863B-3068CE2E570B}"/>
              </a:ext>
            </a:extLst>
          </p:cNvPr>
          <p:cNvSpPr txBox="1"/>
          <p:nvPr/>
        </p:nvSpPr>
        <p:spPr>
          <a:xfrm>
            <a:off x="483303" y="1573214"/>
            <a:ext cx="2763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GEEN RECHTSTREEKS TOEGANG </a:t>
            </a:r>
          </a:p>
          <a:p>
            <a:r>
              <a:rPr lang="en-US" sz="1200" dirty="0"/>
              <a:t>TOT ‘OS’</a:t>
            </a:r>
          </a:p>
        </p:txBody>
      </p:sp>
    </p:spTree>
    <p:extLst>
      <p:ext uri="{BB962C8B-B14F-4D97-AF65-F5344CB8AC3E}">
        <p14:creationId xmlns:p14="http://schemas.microsoft.com/office/powerpoint/2010/main" val="41479952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0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0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EB5F6-58F4-A149-B237-CDAECB12FE7D}"/>
              </a:ext>
            </a:extLst>
          </p:cNvPr>
          <p:cNvSpPr txBox="1"/>
          <p:nvPr/>
        </p:nvSpPr>
        <p:spPr>
          <a:xfrm>
            <a:off x="4276481" y="4150822"/>
            <a:ext cx="2219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1000110100101001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C25A2-68A0-D74D-9D1B-CE64ABB88693}"/>
              </a:ext>
            </a:extLst>
          </p:cNvPr>
          <p:cNvSpPr txBox="1"/>
          <p:nvPr/>
        </p:nvSpPr>
        <p:spPr>
          <a:xfrm>
            <a:off x="4287463" y="4429698"/>
            <a:ext cx="218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1011110101010100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88839D-BFDD-A84D-8C7D-7FE5B88C8165}"/>
              </a:ext>
            </a:extLst>
          </p:cNvPr>
          <p:cNvSpPr/>
          <p:nvPr/>
        </p:nvSpPr>
        <p:spPr>
          <a:xfrm>
            <a:off x="550343" y="3569733"/>
            <a:ext cx="9659389" cy="48213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F74730-3C31-0441-A17E-66807E071B57}"/>
              </a:ext>
            </a:extLst>
          </p:cNvPr>
          <p:cNvCxnSpPr>
            <a:cxnSpLocks/>
          </p:cNvCxnSpPr>
          <p:nvPr/>
        </p:nvCxnSpPr>
        <p:spPr>
          <a:xfrm>
            <a:off x="3942792" y="2870662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65C274-39E2-A144-9C31-12A5AAA3678F}"/>
              </a:ext>
            </a:extLst>
          </p:cNvPr>
          <p:cNvCxnSpPr>
            <a:cxnSpLocks/>
          </p:cNvCxnSpPr>
          <p:nvPr/>
        </p:nvCxnSpPr>
        <p:spPr>
          <a:xfrm>
            <a:off x="6733025" y="2870662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E1561-32DC-3143-9D83-F3596284F566}"/>
              </a:ext>
            </a:extLst>
          </p:cNvPr>
          <p:cNvSpPr txBox="1"/>
          <p:nvPr/>
        </p:nvSpPr>
        <p:spPr>
          <a:xfrm>
            <a:off x="3380509" y="2961297"/>
            <a:ext cx="35137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5D95A2-E12C-9949-A2A8-5E1E46A961AE}"/>
              </a:ext>
            </a:extLst>
          </p:cNvPr>
          <p:cNvSpPr txBox="1"/>
          <p:nvPr/>
        </p:nvSpPr>
        <p:spPr>
          <a:xfrm>
            <a:off x="4129986" y="2961297"/>
            <a:ext cx="620683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9A31D2-F5A5-2042-8805-B939585DA9E1}"/>
              </a:ext>
            </a:extLst>
          </p:cNvPr>
          <p:cNvSpPr txBox="1"/>
          <p:nvPr/>
        </p:nvSpPr>
        <p:spPr>
          <a:xfrm>
            <a:off x="501222" y="3008312"/>
            <a:ext cx="2918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RECHTSTREEKS TOEGANG TOT ‘OS’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E8762B-C8DA-BB4C-AC7C-367946AB6790}"/>
              </a:ext>
            </a:extLst>
          </p:cNvPr>
          <p:cNvSpPr/>
          <p:nvPr/>
        </p:nvSpPr>
        <p:spPr>
          <a:xfrm>
            <a:off x="550343" y="2218514"/>
            <a:ext cx="9659389" cy="482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FRAMEWORK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545F86-1895-5A43-A778-03187D81DECA}"/>
              </a:ext>
            </a:extLst>
          </p:cNvPr>
          <p:cNvCxnSpPr>
            <a:cxnSpLocks/>
          </p:cNvCxnSpPr>
          <p:nvPr/>
        </p:nvCxnSpPr>
        <p:spPr>
          <a:xfrm>
            <a:off x="3935795" y="1503171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93C1D6-3C58-564C-ABF0-9E541FCEFBBA}"/>
              </a:ext>
            </a:extLst>
          </p:cNvPr>
          <p:cNvCxnSpPr>
            <a:cxnSpLocks/>
          </p:cNvCxnSpPr>
          <p:nvPr/>
        </p:nvCxnSpPr>
        <p:spPr>
          <a:xfrm>
            <a:off x="6751178" y="1507817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ACCEFE-39EB-8B48-A7D9-9434D0075361}"/>
              </a:ext>
            </a:extLst>
          </p:cNvPr>
          <p:cNvSpPr txBox="1"/>
          <p:nvPr/>
        </p:nvSpPr>
        <p:spPr>
          <a:xfrm>
            <a:off x="3316389" y="1612136"/>
            <a:ext cx="47961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E2C8EE-54B0-9C45-A0A2-C053CB9FC962}"/>
              </a:ext>
            </a:extLst>
          </p:cNvPr>
          <p:cNvSpPr txBox="1"/>
          <p:nvPr/>
        </p:nvSpPr>
        <p:spPr>
          <a:xfrm>
            <a:off x="4129986" y="1612136"/>
            <a:ext cx="1031051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VB.NET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8572ED-079B-884E-855E-C548B14D8F12}"/>
              </a:ext>
            </a:extLst>
          </p:cNvPr>
          <p:cNvSpPr txBox="1"/>
          <p:nvPr/>
        </p:nvSpPr>
        <p:spPr>
          <a:xfrm>
            <a:off x="6101153" y="1590325"/>
            <a:ext cx="47961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023539-F247-6B44-9B5E-136950AD698D}"/>
              </a:ext>
            </a:extLst>
          </p:cNvPr>
          <p:cNvSpPr txBox="1"/>
          <p:nvPr/>
        </p:nvSpPr>
        <p:spPr>
          <a:xfrm>
            <a:off x="6914750" y="1590325"/>
            <a:ext cx="1031051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VB.NET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E332E8-056D-E941-863B-3068CE2E570B}"/>
              </a:ext>
            </a:extLst>
          </p:cNvPr>
          <p:cNvSpPr txBox="1"/>
          <p:nvPr/>
        </p:nvSpPr>
        <p:spPr>
          <a:xfrm>
            <a:off x="483303" y="1573214"/>
            <a:ext cx="2763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GEEN RECHTSTREEKS TOEGANG </a:t>
            </a:r>
          </a:p>
          <a:p>
            <a:r>
              <a:rPr lang="en-US" sz="1200" dirty="0"/>
              <a:t>TOT ‘OS’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061D9B-3317-D042-AA8B-5CFD3F94795E}"/>
              </a:ext>
            </a:extLst>
          </p:cNvPr>
          <p:cNvSpPr/>
          <p:nvPr/>
        </p:nvSpPr>
        <p:spPr>
          <a:xfrm>
            <a:off x="550343" y="1389453"/>
            <a:ext cx="840647" cy="22268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MANAGED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088217F-7251-FF42-852F-186090DEB3B6}"/>
              </a:ext>
            </a:extLst>
          </p:cNvPr>
          <p:cNvSpPr/>
          <p:nvPr/>
        </p:nvSpPr>
        <p:spPr>
          <a:xfrm>
            <a:off x="550343" y="2837288"/>
            <a:ext cx="1023533" cy="1986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UNMANAGED</a:t>
            </a:r>
          </a:p>
        </p:txBody>
      </p:sp>
    </p:spTree>
    <p:extLst>
      <p:ext uri="{BB962C8B-B14F-4D97-AF65-F5344CB8AC3E}">
        <p14:creationId xmlns:p14="http://schemas.microsoft.com/office/powerpoint/2010/main" val="3406069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– WINDOWS 10 OF WINDOWS SERVER 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72873B5-1376-564A-B4C8-E875041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129" y="0"/>
            <a:ext cx="1986664" cy="1550992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DD0487-10BE-FA4E-B0EA-F1F8E29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846" y="0"/>
            <a:ext cx="1986664" cy="155099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FEF6C9-61EA-6745-A9D7-351A865D7672}"/>
              </a:ext>
            </a:extLst>
          </p:cNvPr>
          <p:cNvCxnSpPr>
            <a:cxnSpLocks/>
          </p:cNvCxnSpPr>
          <p:nvPr/>
        </p:nvCxnSpPr>
        <p:spPr>
          <a:xfrm>
            <a:off x="3960945" y="4150822"/>
            <a:ext cx="0" cy="6151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2B1D03-7B86-7248-9E1C-0AFEE25443E6}"/>
              </a:ext>
            </a:extLst>
          </p:cNvPr>
          <p:cNvCxnSpPr>
            <a:cxnSpLocks/>
          </p:cNvCxnSpPr>
          <p:nvPr/>
        </p:nvCxnSpPr>
        <p:spPr>
          <a:xfrm>
            <a:off x="6751178" y="4196942"/>
            <a:ext cx="0" cy="5690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7EB5F6-58F4-A149-B237-CDAECB12FE7D}"/>
              </a:ext>
            </a:extLst>
          </p:cNvPr>
          <p:cNvSpPr txBox="1"/>
          <p:nvPr/>
        </p:nvSpPr>
        <p:spPr>
          <a:xfrm>
            <a:off x="4276481" y="4150822"/>
            <a:ext cx="2219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1000110100101001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C25A2-68A0-D74D-9D1B-CE64ABB88693}"/>
              </a:ext>
            </a:extLst>
          </p:cNvPr>
          <p:cNvSpPr txBox="1"/>
          <p:nvPr/>
        </p:nvSpPr>
        <p:spPr>
          <a:xfrm>
            <a:off x="4287463" y="4429698"/>
            <a:ext cx="218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1011110101010100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88839D-BFDD-A84D-8C7D-7FE5B88C8165}"/>
              </a:ext>
            </a:extLst>
          </p:cNvPr>
          <p:cNvSpPr/>
          <p:nvPr/>
        </p:nvSpPr>
        <p:spPr>
          <a:xfrm>
            <a:off x="550343" y="3569733"/>
            <a:ext cx="9659389" cy="48213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0206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F74730-3C31-0441-A17E-66807E071B57}"/>
              </a:ext>
            </a:extLst>
          </p:cNvPr>
          <p:cNvCxnSpPr>
            <a:cxnSpLocks/>
          </p:cNvCxnSpPr>
          <p:nvPr/>
        </p:nvCxnSpPr>
        <p:spPr>
          <a:xfrm>
            <a:off x="3942792" y="2870662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65C274-39E2-A144-9C31-12A5AAA3678F}"/>
              </a:ext>
            </a:extLst>
          </p:cNvPr>
          <p:cNvCxnSpPr>
            <a:cxnSpLocks/>
          </p:cNvCxnSpPr>
          <p:nvPr/>
        </p:nvCxnSpPr>
        <p:spPr>
          <a:xfrm>
            <a:off x="6733025" y="2870662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E1561-32DC-3143-9D83-F3596284F566}"/>
              </a:ext>
            </a:extLst>
          </p:cNvPr>
          <p:cNvSpPr txBox="1"/>
          <p:nvPr/>
        </p:nvSpPr>
        <p:spPr>
          <a:xfrm>
            <a:off x="3380509" y="2961297"/>
            <a:ext cx="35137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5D95A2-E12C-9949-A2A8-5E1E46A961AE}"/>
              </a:ext>
            </a:extLst>
          </p:cNvPr>
          <p:cNvSpPr txBox="1"/>
          <p:nvPr/>
        </p:nvSpPr>
        <p:spPr>
          <a:xfrm>
            <a:off x="4129986" y="2961297"/>
            <a:ext cx="620683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9A31D2-F5A5-2042-8805-B939585DA9E1}"/>
              </a:ext>
            </a:extLst>
          </p:cNvPr>
          <p:cNvSpPr txBox="1"/>
          <p:nvPr/>
        </p:nvSpPr>
        <p:spPr>
          <a:xfrm>
            <a:off x="501222" y="3008312"/>
            <a:ext cx="2918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RECHTSTREEKS TOEGANG TOT ‘OS’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E8762B-C8DA-BB4C-AC7C-367946AB6790}"/>
              </a:ext>
            </a:extLst>
          </p:cNvPr>
          <p:cNvSpPr/>
          <p:nvPr/>
        </p:nvSpPr>
        <p:spPr>
          <a:xfrm>
            <a:off x="550343" y="2218514"/>
            <a:ext cx="9659389" cy="4821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FRAMEWORK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545F86-1895-5A43-A778-03187D81DECA}"/>
              </a:ext>
            </a:extLst>
          </p:cNvPr>
          <p:cNvCxnSpPr>
            <a:cxnSpLocks/>
          </p:cNvCxnSpPr>
          <p:nvPr/>
        </p:nvCxnSpPr>
        <p:spPr>
          <a:xfrm>
            <a:off x="3935795" y="1503171"/>
            <a:ext cx="0" cy="597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93C1D6-3C58-564C-ABF0-9E541FCEFBBA}"/>
              </a:ext>
            </a:extLst>
          </p:cNvPr>
          <p:cNvCxnSpPr>
            <a:cxnSpLocks/>
          </p:cNvCxnSpPr>
          <p:nvPr/>
        </p:nvCxnSpPr>
        <p:spPr>
          <a:xfrm>
            <a:off x="6751178" y="1507817"/>
            <a:ext cx="0" cy="592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ACCEFE-39EB-8B48-A7D9-9434D0075361}"/>
              </a:ext>
            </a:extLst>
          </p:cNvPr>
          <p:cNvSpPr txBox="1"/>
          <p:nvPr/>
        </p:nvSpPr>
        <p:spPr>
          <a:xfrm>
            <a:off x="3316389" y="1612136"/>
            <a:ext cx="47961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E2C8EE-54B0-9C45-A0A2-C053CB9FC962}"/>
              </a:ext>
            </a:extLst>
          </p:cNvPr>
          <p:cNvSpPr txBox="1"/>
          <p:nvPr/>
        </p:nvSpPr>
        <p:spPr>
          <a:xfrm>
            <a:off x="4129986" y="1612136"/>
            <a:ext cx="1031051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VB.NET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8572ED-079B-884E-855E-C548B14D8F12}"/>
              </a:ext>
            </a:extLst>
          </p:cNvPr>
          <p:cNvSpPr txBox="1"/>
          <p:nvPr/>
        </p:nvSpPr>
        <p:spPr>
          <a:xfrm>
            <a:off x="6101153" y="1590325"/>
            <a:ext cx="479618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023539-F247-6B44-9B5E-136950AD698D}"/>
              </a:ext>
            </a:extLst>
          </p:cNvPr>
          <p:cNvSpPr txBox="1"/>
          <p:nvPr/>
        </p:nvSpPr>
        <p:spPr>
          <a:xfrm>
            <a:off x="6914750" y="1590325"/>
            <a:ext cx="1031051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VB.NET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E332E8-056D-E941-863B-3068CE2E570B}"/>
              </a:ext>
            </a:extLst>
          </p:cNvPr>
          <p:cNvSpPr txBox="1"/>
          <p:nvPr/>
        </p:nvSpPr>
        <p:spPr>
          <a:xfrm>
            <a:off x="483303" y="1573214"/>
            <a:ext cx="2763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GEEN RECHTSTREEKS TOEGANG </a:t>
            </a:r>
          </a:p>
          <a:p>
            <a:r>
              <a:rPr lang="en-US" sz="1200" dirty="0"/>
              <a:t>TOT ‘OS’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061D9B-3317-D042-AA8B-5CFD3F94795E}"/>
              </a:ext>
            </a:extLst>
          </p:cNvPr>
          <p:cNvSpPr/>
          <p:nvPr/>
        </p:nvSpPr>
        <p:spPr>
          <a:xfrm>
            <a:off x="550343" y="1389453"/>
            <a:ext cx="840647" cy="22268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MANAGED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088217F-7251-FF42-852F-186090DEB3B6}"/>
              </a:ext>
            </a:extLst>
          </p:cNvPr>
          <p:cNvSpPr/>
          <p:nvPr/>
        </p:nvSpPr>
        <p:spPr>
          <a:xfrm>
            <a:off x="550343" y="2837288"/>
            <a:ext cx="1023533" cy="19860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UNMANAGED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A8C5674-CA8A-0B43-BA9A-BD25866117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2995"/>
          <a:stretch/>
        </p:blipFill>
        <p:spPr>
          <a:xfrm>
            <a:off x="8830195" y="1475269"/>
            <a:ext cx="1308100" cy="7432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FE35FF2-DF6B-4642-AF25-69C0D0593592}"/>
              </a:ext>
            </a:extLst>
          </p:cNvPr>
          <p:cNvSpPr txBox="1"/>
          <p:nvPr/>
        </p:nvSpPr>
        <p:spPr>
          <a:xfrm>
            <a:off x="8777160" y="1114708"/>
            <a:ext cx="1414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.NET</a:t>
            </a:r>
          </a:p>
          <a:p>
            <a:r>
              <a:rPr lang="en-US" sz="1400" b="1" dirty="0"/>
              <a:t>DEVELOPERS</a:t>
            </a:r>
          </a:p>
        </p:txBody>
      </p:sp>
    </p:spTree>
    <p:extLst>
      <p:ext uri="{BB962C8B-B14F-4D97-AF65-F5344CB8AC3E}">
        <p14:creationId xmlns:p14="http://schemas.microsoft.com/office/powerpoint/2010/main" val="4620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FA35939-2307-564D-A65A-E0C155FC4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20" y="626866"/>
            <a:ext cx="3220984" cy="2514628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6995CC-2D4E-D742-9F36-76E63F2E4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836" y="626866"/>
            <a:ext cx="3220984" cy="2514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AD2BC1-054B-9845-B176-8BAD4C6B51C0}"/>
              </a:ext>
            </a:extLst>
          </p:cNvPr>
          <p:cNvSpPr txBox="1"/>
          <p:nvPr/>
        </p:nvSpPr>
        <p:spPr>
          <a:xfrm>
            <a:off x="370035" y="186634"/>
            <a:ext cx="1317733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DESKTOP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FD0122-688A-524A-80C4-42C044656820}"/>
              </a:ext>
            </a:extLst>
          </p:cNvPr>
          <p:cNvSpPr txBox="1"/>
          <p:nvPr/>
        </p:nvSpPr>
        <p:spPr>
          <a:xfrm>
            <a:off x="5847481" y="186634"/>
            <a:ext cx="710451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WEB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FCDE4B-D70F-384C-A4DF-296C39EE504A}"/>
              </a:ext>
            </a:extLst>
          </p:cNvPr>
          <p:cNvCxnSpPr>
            <a:cxnSpLocks/>
          </p:cNvCxnSpPr>
          <p:nvPr/>
        </p:nvCxnSpPr>
        <p:spPr>
          <a:xfrm>
            <a:off x="5380038" y="0"/>
            <a:ext cx="0" cy="6068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9262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9182DD-4612-4F40-9129-C1801DA73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CCB66C-57DE-6F48-B5A8-A044509E9343}"/>
              </a:ext>
            </a:extLst>
          </p:cNvPr>
          <p:cNvSpPr/>
          <p:nvPr/>
        </p:nvSpPr>
        <p:spPr>
          <a:xfrm>
            <a:off x="354676" y="908858"/>
            <a:ext cx="10134343" cy="4505498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94CBBA-6C3B-104B-9D7D-517752885E64}"/>
              </a:ext>
            </a:extLst>
          </p:cNvPr>
          <p:cNvSpPr txBox="1"/>
          <p:nvPr/>
        </p:nvSpPr>
        <p:spPr>
          <a:xfrm>
            <a:off x="217925" y="549231"/>
            <a:ext cx="68034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VERZAMELING VAN OBJECTEN DIE EEN DEVELOPER GEBRUIKT OM EEN APPLICATIE TE MAKEN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BCF973-1C46-8946-96B0-34F16A24148C}"/>
              </a:ext>
            </a:extLst>
          </p:cNvPr>
          <p:cNvSpPr/>
          <p:nvPr/>
        </p:nvSpPr>
        <p:spPr>
          <a:xfrm>
            <a:off x="556718" y="2809298"/>
            <a:ext cx="914400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WPF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18903E-EC76-6E40-9FFB-EB626746CAF7}"/>
              </a:ext>
            </a:extLst>
          </p:cNvPr>
          <p:cNvSpPr/>
          <p:nvPr/>
        </p:nvSpPr>
        <p:spPr>
          <a:xfrm>
            <a:off x="1750238" y="2809298"/>
            <a:ext cx="914400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WCF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165ADE-39FA-B64C-BF6A-05A81F09C794}"/>
              </a:ext>
            </a:extLst>
          </p:cNvPr>
          <p:cNvSpPr/>
          <p:nvPr/>
        </p:nvSpPr>
        <p:spPr>
          <a:xfrm>
            <a:off x="3044759" y="2809298"/>
            <a:ext cx="1246058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WinForms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D8F2D2-7D24-4749-B314-2AE96E1E9243}"/>
              </a:ext>
            </a:extLst>
          </p:cNvPr>
          <p:cNvSpPr/>
          <p:nvPr/>
        </p:nvSpPr>
        <p:spPr>
          <a:xfrm>
            <a:off x="4637638" y="2809298"/>
            <a:ext cx="1246058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ASP.NET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B4D327-293D-594E-A7C7-55ECB225D25E}"/>
              </a:ext>
            </a:extLst>
          </p:cNvPr>
          <p:cNvSpPr/>
          <p:nvPr/>
        </p:nvSpPr>
        <p:spPr>
          <a:xfrm>
            <a:off x="6230518" y="2809298"/>
            <a:ext cx="1246058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B19805-EDAC-F543-9AE5-D272A8717C94}"/>
              </a:ext>
            </a:extLst>
          </p:cNvPr>
          <p:cNvSpPr/>
          <p:nvPr/>
        </p:nvSpPr>
        <p:spPr>
          <a:xfrm>
            <a:off x="7705304" y="2809298"/>
            <a:ext cx="2628658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ENTITY FRAMEWORK</a:t>
            </a:r>
          </a:p>
        </p:txBody>
      </p:sp>
    </p:spTree>
    <p:extLst>
      <p:ext uri="{BB962C8B-B14F-4D97-AF65-F5344CB8AC3E}">
        <p14:creationId xmlns:p14="http://schemas.microsoft.com/office/powerpoint/2010/main" val="18393641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9182DD-4612-4F40-9129-C1801DA73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CCB66C-57DE-6F48-B5A8-A044509E9343}"/>
              </a:ext>
            </a:extLst>
          </p:cNvPr>
          <p:cNvSpPr/>
          <p:nvPr/>
        </p:nvSpPr>
        <p:spPr>
          <a:xfrm>
            <a:off x="354676" y="908858"/>
            <a:ext cx="10134343" cy="4505498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94CBBA-6C3B-104B-9D7D-517752885E64}"/>
              </a:ext>
            </a:extLst>
          </p:cNvPr>
          <p:cNvSpPr txBox="1"/>
          <p:nvPr/>
        </p:nvSpPr>
        <p:spPr>
          <a:xfrm>
            <a:off x="217925" y="549231"/>
            <a:ext cx="68034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VERZAMELING VAN OBJECTEN DIE EEN DEVELOPER GEBRUIKT OM EEN APPLICATIE TE MAKEN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BCF973-1C46-8946-96B0-34F16A24148C}"/>
              </a:ext>
            </a:extLst>
          </p:cNvPr>
          <p:cNvSpPr/>
          <p:nvPr/>
        </p:nvSpPr>
        <p:spPr>
          <a:xfrm>
            <a:off x="556718" y="2809298"/>
            <a:ext cx="914400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WPF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18903E-EC76-6E40-9FFB-EB626746CAF7}"/>
              </a:ext>
            </a:extLst>
          </p:cNvPr>
          <p:cNvSpPr/>
          <p:nvPr/>
        </p:nvSpPr>
        <p:spPr>
          <a:xfrm>
            <a:off x="1750238" y="2809298"/>
            <a:ext cx="914400" cy="471054"/>
          </a:xfrm>
          <a:prstGeom prst="rect">
            <a:avLst/>
          </a:prstGeom>
          <a:solidFill>
            <a:schemeClr val="bg2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WCF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165ADE-39FA-B64C-BF6A-05A81F09C794}"/>
              </a:ext>
            </a:extLst>
          </p:cNvPr>
          <p:cNvSpPr/>
          <p:nvPr/>
        </p:nvSpPr>
        <p:spPr>
          <a:xfrm>
            <a:off x="3044759" y="2809298"/>
            <a:ext cx="1246058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WinForms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D8F2D2-7D24-4749-B314-2AE96E1E9243}"/>
              </a:ext>
            </a:extLst>
          </p:cNvPr>
          <p:cNvSpPr/>
          <p:nvPr/>
        </p:nvSpPr>
        <p:spPr>
          <a:xfrm>
            <a:off x="4637638" y="2809298"/>
            <a:ext cx="1246058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ASP.NET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B4D327-293D-594E-A7C7-55ECB225D25E}"/>
              </a:ext>
            </a:extLst>
          </p:cNvPr>
          <p:cNvSpPr/>
          <p:nvPr/>
        </p:nvSpPr>
        <p:spPr>
          <a:xfrm>
            <a:off x="6230518" y="2809298"/>
            <a:ext cx="1246058" cy="471054"/>
          </a:xfrm>
          <a:prstGeom prst="rect">
            <a:avLst/>
          </a:prstGeom>
          <a:solidFill>
            <a:schemeClr val="bg2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B19805-EDAC-F543-9AE5-D272A8717C94}"/>
              </a:ext>
            </a:extLst>
          </p:cNvPr>
          <p:cNvSpPr/>
          <p:nvPr/>
        </p:nvSpPr>
        <p:spPr>
          <a:xfrm>
            <a:off x="7705304" y="2809298"/>
            <a:ext cx="2628658" cy="471054"/>
          </a:xfrm>
          <a:prstGeom prst="rect">
            <a:avLst/>
          </a:prstGeom>
          <a:solidFill>
            <a:schemeClr val="bg2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ENTITY FRAMEWORK</a:t>
            </a:r>
          </a:p>
        </p:txBody>
      </p:sp>
    </p:spTree>
    <p:extLst>
      <p:ext uri="{BB962C8B-B14F-4D97-AF65-F5344CB8AC3E}">
        <p14:creationId xmlns:p14="http://schemas.microsoft.com/office/powerpoint/2010/main" val="2260680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9182DD-4612-4F40-9129-C1801DA73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CCB66C-57DE-6F48-B5A8-A044509E9343}"/>
              </a:ext>
            </a:extLst>
          </p:cNvPr>
          <p:cNvSpPr/>
          <p:nvPr/>
        </p:nvSpPr>
        <p:spPr>
          <a:xfrm>
            <a:off x="354676" y="908858"/>
            <a:ext cx="10134343" cy="4505498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94CBBA-6C3B-104B-9D7D-517752885E64}"/>
              </a:ext>
            </a:extLst>
          </p:cNvPr>
          <p:cNvSpPr txBox="1"/>
          <p:nvPr/>
        </p:nvSpPr>
        <p:spPr>
          <a:xfrm>
            <a:off x="217925" y="549231"/>
            <a:ext cx="68034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VERZAMELING VAN OBJECTEN DIE EEN DEVELOPER GEBRUIKT OM EEN APPLICATIE TE MAKEN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18903E-EC76-6E40-9FFB-EB626746CAF7}"/>
              </a:ext>
            </a:extLst>
          </p:cNvPr>
          <p:cNvSpPr/>
          <p:nvPr/>
        </p:nvSpPr>
        <p:spPr>
          <a:xfrm>
            <a:off x="1750238" y="2809298"/>
            <a:ext cx="914400" cy="471054"/>
          </a:xfrm>
          <a:prstGeom prst="rect">
            <a:avLst/>
          </a:prstGeom>
          <a:solidFill>
            <a:schemeClr val="bg2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WCF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D8F2D2-7D24-4749-B314-2AE96E1E9243}"/>
              </a:ext>
            </a:extLst>
          </p:cNvPr>
          <p:cNvSpPr/>
          <p:nvPr/>
        </p:nvSpPr>
        <p:spPr>
          <a:xfrm>
            <a:off x="4637638" y="2809298"/>
            <a:ext cx="1246058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ASP.NET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B4D327-293D-594E-A7C7-55ECB225D25E}"/>
              </a:ext>
            </a:extLst>
          </p:cNvPr>
          <p:cNvSpPr/>
          <p:nvPr/>
        </p:nvSpPr>
        <p:spPr>
          <a:xfrm>
            <a:off x="6230518" y="2809298"/>
            <a:ext cx="1246058" cy="471054"/>
          </a:xfrm>
          <a:prstGeom prst="rect">
            <a:avLst/>
          </a:prstGeom>
          <a:solidFill>
            <a:schemeClr val="bg2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B19805-EDAC-F543-9AE5-D272A8717C94}"/>
              </a:ext>
            </a:extLst>
          </p:cNvPr>
          <p:cNvSpPr/>
          <p:nvPr/>
        </p:nvSpPr>
        <p:spPr>
          <a:xfrm>
            <a:off x="7705304" y="2809298"/>
            <a:ext cx="2628658" cy="471054"/>
          </a:xfrm>
          <a:prstGeom prst="rect">
            <a:avLst/>
          </a:prstGeom>
          <a:solidFill>
            <a:schemeClr val="bg2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ENTITY FRAMEWORK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9ABBBDD-9E8F-4142-8320-5615092E7B28}"/>
              </a:ext>
            </a:extLst>
          </p:cNvPr>
          <p:cNvCxnSpPr>
            <a:stCxn id="9" idx="2"/>
            <a:endCxn id="2" idx="0"/>
          </p:cNvCxnSpPr>
          <p:nvPr/>
        </p:nvCxnSpPr>
        <p:spPr>
          <a:xfrm>
            <a:off x="1013918" y="3280352"/>
            <a:ext cx="1193520" cy="5656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E44418-55A5-B149-9B82-D8B623428268}"/>
              </a:ext>
            </a:extLst>
          </p:cNvPr>
          <p:cNvCxnSpPr>
            <a:cxnSpLocks/>
            <a:stCxn id="11" idx="2"/>
            <a:endCxn id="2" idx="0"/>
          </p:cNvCxnSpPr>
          <p:nvPr/>
        </p:nvCxnSpPr>
        <p:spPr>
          <a:xfrm flipH="1">
            <a:off x="2207438" y="3280352"/>
            <a:ext cx="1460350" cy="5656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51BE9A7-FDF5-134A-B3E9-6D14755C2F43}"/>
              </a:ext>
            </a:extLst>
          </p:cNvPr>
          <p:cNvCxnSpPr>
            <a:cxnSpLocks/>
            <a:stCxn id="12" idx="2"/>
            <a:endCxn id="17" idx="0"/>
          </p:cNvCxnSpPr>
          <p:nvPr/>
        </p:nvCxnSpPr>
        <p:spPr>
          <a:xfrm>
            <a:off x="5260667" y="3280352"/>
            <a:ext cx="0" cy="5656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14905CD-88E1-F14B-9068-BA9CF8CEE841}"/>
              </a:ext>
            </a:extLst>
          </p:cNvPr>
          <p:cNvSpPr txBox="1"/>
          <p:nvPr/>
        </p:nvSpPr>
        <p:spPr>
          <a:xfrm>
            <a:off x="1565755" y="3846022"/>
            <a:ext cx="1283365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DESKTOP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A7835A-BCD0-1443-A498-EE62AE209BE0}"/>
              </a:ext>
            </a:extLst>
          </p:cNvPr>
          <p:cNvSpPr txBox="1"/>
          <p:nvPr/>
        </p:nvSpPr>
        <p:spPr>
          <a:xfrm>
            <a:off x="4905441" y="3846022"/>
            <a:ext cx="710451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WEB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165ADE-39FA-B64C-BF6A-05A81F09C794}"/>
              </a:ext>
            </a:extLst>
          </p:cNvPr>
          <p:cNvSpPr/>
          <p:nvPr/>
        </p:nvSpPr>
        <p:spPr>
          <a:xfrm>
            <a:off x="3044759" y="2809298"/>
            <a:ext cx="1246058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WinForms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BCF973-1C46-8946-96B0-34F16A24148C}"/>
              </a:ext>
            </a:extLst>
          </p:cNvPr>
          <p:cNvSpPr/>
          <p:nvPr/>
        </p:nvSpPr>
        <p:spPr>
          <a:xfrm>
            <a:off x="556718" y="2809298"/>
            <a:ext cx="914400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WPF</a:t>
            </a:r>
          </a:p>
        </p:txBody>
      </p:sp>
    </p:spTree>
    <p:extLst>
      <p:ext uri="{BB962C8B-B14F-4D97-AF65-F5344CB8AC3E}">
        <p14:creationId xmlns:p14="http://schemas.microsoft.com/office/powerpoint/2010/main" val="27446839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4DB4F1-894B-254B-A6F5-9CABF27DCB0B}"/>
              </a:ext>
            </a:extLst>
          </p:cNvPr>
          <p:cNvSpPr txBox="1"/>
          <p:nvPr/>
        </p:nvSpPr>
        <p:spPr>
          <a:xfrm>
            <a:off x="3846022" y="2721659"/>
            <a:ext cx="1236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.NET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FACCAC-08CE-C948-9534-CB6C5317EC9A}"/>
              </a:ext>
            </a:extLst>
          </p:cNvPr>
          <p:cNvSpPr txBox="1"/>
          <p:nvPr/>
        </p:nvSpPr>
        <p:spPr>
          <a:xfrm>
            <a:off x="5217173" y="2914020"/>
            <a:ext cx="325730" cy="2616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vs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AA9EF6-8B5B-0A4A-9C9B-9EFCD50B673A}"/>
              </a:ext>
            </a:extLst>
          </p:cNvPr>
          <p:cNvSpPr txBox="1"/>
          <p:nvPr/>
        </p:nvSpPr>
        <p:spPr>
          <a:xfrm>
            <a:off x="5677818" y="2721659"/>
            <a:ext cx="2698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.NET CORE</a:t>
            </a:r>
          </a:p>
        </p:txBody>
      </p:sp>
    </p:spTree>
    <p:extLst>
      <p:ext uri="{BB962C8B-B14F-4D97-AF65-F5344CB8AC3E}">
        <p14:creationId xmlns:p14="http://schemas.microsoft.com/office/powerpoint/2010/main" val="36574237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7A1257-60EB-974E-8E80-8FD7BB058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523" y="1367920"/>
            <a:ext cx="4553858" cy="28088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BF86A7-753B-C84F-AFD6-A866DD28AAC1}"/>
              </a:ext>
            </a:extLst>
          </p:cNvPr>
          <p:cNvSpPr txBox="1"/>
          <p:nvPr/>
        </p:nvSpPr>
        <p:spPr>
          <a:xfrm>
            <a:off x="110836" y="66502"/>
            <a:ext cx="13516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10128020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DBF86A7-753B-C84F-AFD6-A866DD28AAC1}"/>
              </a:ext>
            </a:extLst>
          </p:cNvPr>
          <p:cNvSpPr txBox="1"/>
          <p:nvPr/>
        </p:nvSpPr>
        <p:spPr>
          <a:xfrm>
            <a:off x="110836" y="66502"/>
            <a:ext cx="2975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.NET CORE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156748-2C5A-F848-9ADA-5B7E06622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214" y="1540753"/>
            <a:ext cx="4289829" cy="276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104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8A087B-B79B-4242-85D7-786BD8E180A1}"/>
              </a:ext>
            </a:extLst>
          </p:cNvPr>
          <p:cNvSpPr txBox="1"/>
          <p:nvPr/>
        </p:nvSpPr>
        <p:spPr>
          <a:xfrm>
            <a:off x="110836" y="66502"/>
            <a:ext cx="2975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.NET CORE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86A918-351F-F243-99AE-2004F7B87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functionaliteiten</a:t>
            </a:r>
            <a:r>
              <a:rPr lang="en-US" dirty="0"/>
              <a:t> die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echt</a:t>
            </a:r>
            <a:r>
              <a:rPr lang="en-US" dirty="0"/>
              <a:t> </a:t>
            </a:r>
            <a:r>
              <a:rPr lang="en-US" dirty="0" err="1"/>
              <a:t>nodig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gegooid</a:t>
            </a:r>
            <a:endParaRPr lang="en-US" dirty="0"/>
          </a:p>
          <a:p>
            <a:pPr lvl="1"/>
            <a:r>
              <a:rPr lang="en-US" dirty="0" err="1"/>
              <a:t>snelheid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functionaliteiten</a:t>
            </a:r>
            <a:r>
              <a:rPr lang="en-US" dirty="0"/>
              <a:t> die </a:t>
            </a:r>
            <a:r>
              <a:rPr lang="en-US" dirty="0" err="1"/>
              <a:t>specifiek</a:t>
            </a:r>
            <a:r>
              <a:rPr lang="en-US" dirty="0"/>
              <a:t> windows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werder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gegooid</a:t>
            </a:r>
            <a:endParaRPr lang="en-US" dirty="0"/>
          </a:p>
          <a:p>
            <a:pPr lvl="1"/>
            <a:r>
              <a:rPr lang="en-US" dirty="0"/>
              <a:t>Linux, Mac, Windows</a:t>
            </a:r>
          </a:p>
        </p:txBody>
      </p:sp>
    </p:spTree>
    <p:extLst>
      <p:ext uri="{BB962C8B-B14F-4D97-AF65-F5344CB8AC3E}">
        <p14:creationId xmlns:p14="http://schemas.microsoft.com/office/powerpoint/2010/main" val="28131762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653860" y="1645023"/>
            <a:ext cx="7185388" cy="1853733"/>
          </a:xfrm>
        </p:spPr>
        <p:txBody>
          <a:bodyPr/>
          <a:lstStyle/>
          <a:p>
            <a:r>
              <a:rPr lang="nl-NL" dirty="0"/>
              <a:t>.NET Profielen</a:t>
            </a:r>
            <a:br>
              <a:rPr lang="nl-NL" dirty="0"/>
            </a:br>
            <a:endParaRPr lang="nl-NL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BEB355-4E1A-D247-9645-2243FDB5095C}"/>
              </a:ext>
            </a:extLst>
          </p:cNvPr>
          <p:cNvSpPr txBox="1"/>
          <p:nvPr/>
        </p:nvSpPr>
        <p:spPr>
          <a:xfrm>
            <a:off x="775854" y="2571889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Client-side vs Front-end vs Back-end</a:t>
            </a:r>
          </a:p>
        </p:txBody>
      </p:sp>
    </p:spTree>
    <p:extLst>
      <p:ext uri="{BB962C8B-B14F-4D97-AF65-F5344CB8AC3E}">
        <p14:creationId xmlns:p14="http://schemas.microsoft.com/office/powerpoint/2010/main" val="3912728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AE6EBBB-4ACC-5A4E-BA0E-C3F7F25F4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20" y="626866"/>
            <a:ext cx="3220984" cy="2514628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6B6836-AB86-0646-A620-03090227F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836" y="626866"/>
            <a:ext cx="3220984" cy="2514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EA3131-FDB5-1440-8E18-7BB396A98860}"/>
              </a:ext>
            </a:extLst>
          </p:cNvPr>
          <p:cNvSpPr txBox="1"/>
          <p:nvPr/>
        </p:nvSpPr>
        <p:spPr>
          <a:xfrm>
            <a:off x="802177" y="3141494"/>
            <a:ext cx="4030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client-side development = windows development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C74EA1-96FD-0240-9378-2376D155E11A}"/>
              </a:ext>
            </a:extLst>
          </p:cNvPr>
          <p:cNvSpPr txBox="1"/>
          <p:nvPr/>
        </p:nvSpPr>
        <p:spPr>
          <a:xfrm>
            <a:off x="6139623" y="3141494"/>
            <a:ext cx="36199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Front-end </a:t>
            </a:r>
            <a:r>
              <a:rPr lang="en-US" sz="1400" dirty="0" err="1"/>
              <a:t>en</a:t>
            </a:r>
            <a:r>
              <a:rPr lang="en-US" sz="1400" dirty="0"/>
              <a:t> Back-end = web development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2B171D-5EDB-2C41-8043-36699E20D120}"/>
              </a:ext>
            </a:extLst>
          </p:cNvPr>
          <p:cNvSpPr/>
          <p:nvPr/>
        </p:nvSpPr>
        <p:spPr>
          <a:xfrm>
            <a:off x="1902912" y="3756949"/>
            <a:ext cx="914400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WPF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C2A38B6-127B-994A-B752-F10407E649DF}"/>
              </a:ext>
            </a:extLst>
          </p:cNvPr>
          <p:cNvSpPr/>
          <p:nvPr/>
        </p:nvSpPr>
        <p:spPr>
          <a:xfrm>
            <a:off x="2946715" y="3756949"/>
            <a:ext cx="1246058" cy="471054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WinForms</a:t>
            </a:r>
          </a:p>
        </p:txBody>
      </p:sp>
    </p:spTree>
    <p:extLst>
      <p:ext uri="{BB962C8B-B14F-4D97-AF65-F5344CB8AC3E}">
        <p14:creationId xmlns:p14="http://schemas.microsoft.com/office/powerpoint/2010/main" val="3587154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10DDAE-B15C-BA43-9D25-02084E4DD5E1}"/>
              </a:ext>
            </a:extLst>
          </p:cNvPr>
          <p:cNvSpPr txBox="1"/>
          <p:nvPr/>
        </p:nvSpPr>
        <p:spPr>
          <a:xfrm>
            <a:off x="110836" y="66502"/>
            <a:ext cx="25763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Front-end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DFD73D-C772-A848-BA3A-7D62665D2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650" y="2396995"/>
            <a:ext cx="1222869" cy="12956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24A060-6D1F-6C4E-9FF4-2312799F6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1916" y="2107835"/>
            <a:ext cx="1868011" cy="18009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DE783F-EC11-1140-8433-40A4A84ED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5961" y="2149965"/>
            <a:ext cx="1795275" cy="17166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9B75F6-323E-6D4B-AF2F-7FC8784DB4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5741" y="2296204"/>
            <a:ext cx="1731185" cy="149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270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FA35939-2307-564D-A65A-E0C155FC4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20" y="626866"/>
            <a:ext cx="3220984" cy="2514628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6995CC-2D4E-D742-9F36-76E63F2E4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836" y="626866"/>
            <a:ext cx="3220984" cy="2514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AD2BC1-054B-9845-B176-8BAD4C6B51C0}"/>
              </a:ext>
            </a:extLst>
          </p:cNvPr>
          <p:cNvSpPr txBox="1"/>
          <p:nvPr/>
        </p:nvSpPr>
        <p:spPr>
          <a:xfrm>
            <a:off x="370035" y="186634"/>
            <a:ext cx="1317733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DESKTOP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FD0122-688A-524A-80C4-42C044656820}"/>
              </a:ext>
            </a:extLst>
          </p:cNvPr>
          <p:cNvSpPr txBox="1"/>
          <p:nvPr/>
        </p:nvSpPr>
        <p:spPr>
          <a:xfrm>
            <a:off x="5847481" y="186634"/>
            <a:ext cx="710451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WEB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FCDE4B-D70F-384C-A4DF-296C39EE504A}"/>
              </a:ext>
            </a:extLst>
          </p:cNvPr>
          <p:cNvCxnSpPr>
            <a:cxnSpLocks/>
          </p:cNvCxnSpPr>
          <p:nvPr/>
        </p:nvCxnSpPr>
        <p:spPr>
          <a:xfrm>
            <a:off x="5380038" y="0"/>
            <a:ext cx="0" cy="6068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1448A9-F585-C748-9B3D-BB75B3E49C8C}"/>
              </a:ext>
            </a:extLst>
          </p:cNvPr>
          <p:cNvSpPr txBox="1"/>
          <p:nvPr/>
        </p:nvSpPr>
        <p:spPr>
          <a:xfrm>
            <a:off x="1737345" y="186634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15A779-A39C-F242-91AD-4D5EA32F5C3A}"/>
              </a:ext>
            </a:extLst>
          </p:cNvPr>
          <p:cNvSpPr txBox="1"/>
          <p:nvPr/>
        </p:nvSpPr>
        <p:spPr>
          <a:xfrm>
            <a:off x="6616915" y="186634"/>
            <a:ext cx="2360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SERVER</a:t>
            </a:r>
          </a:p>
        </p:txBody>
      </p:sp>
    </p:spTree>
    <p:extLst>
      <p:ext uri="{BB962C8B-B14F-4D97-AF65-F5344CB8AC3E}">
        <p14:creationId xmlns:p14="http://schemas.microsoft.com/office/powerpoint/2010/main" val="1089175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10DDAE-B15C-BA43-9D25-02084E4DD5E1}"/>
              </a:ext>
            </a:extLst>
          </p:cNvPr>
          <p:cNvSpPr txBox="1"/>
          <p:nvPr/>
        </p:nvSpPr>
        <p:spPr>
          <a:xfrm>
            <a:off x="110836" y="66502"/>
            <a:ext cx="25763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Front-end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DFD73D-C772-A848-BA3A-7D62665D2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650" y="2396995"/>
            <a:ext cx="1222869" cy="12956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24A060-6D1F-6C4E-9FF4-2312799F6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1916" y="2107835"/>
            <a:ext cx="1868011" cy="18009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DE783F-EC11-1140-8433-40A4A84ED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5961" y="2149965"/>
            <a:ext cx="1795275" cy="17166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9B75F6-323E-6D4B-AF2F-7FC8784DB4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5741" y="2296204"/>
            <a:ext cx="1731185" cy="149724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0E234EB-D8E8-F747-9DAB-7616F5863942}"/>
              </a:ext>
            </a:extLst>
          </p:cNvPr>
          <p:cNvCxnSpPr/>
          <p:nvPr/>
        </p:nvCxnSpPr>
        <p:spPr>
          <a:xfrm>
            <a:off x="1058487" y="1152698"/>
            <a:ext cx="8977746" cy="3796146"/>
          </a:xfrm>
          <a:prstGeom prst="line">
            <a:avLst/>
          </a:prstGeom>
          <a:ln w="762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24ACE5-59E9-BF40-9157-4998684F4F5E}"/>
              </a:ext>
            </a:extLst>
          </p:cNvPr>
          <p:cNvCxnSpPr>
            <a:cxnSpLocks/>
          </p:cNvCxnSpPr>
          <p:nvPr/>
        </p:nvCxnSpPr>
        <p:spPr>
          <a:xfrm flipH="1">
            <a:off x="1058487" y="1067781"/>
            <a:ext cx="9130146" cy="3881063"/>
          </a:xfrm>
          <a:prstGeom prst="line">
            <a:avLst/>
          </a:prstGeom>
          <a:ln w="762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9648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7012EB-A7EB-9B4C-80C9-30B05716BEDA}"/>
              </a:ext>
            </a:extLst>
          </p:cNvPr>
          <p:cNvSpPr txBox="1"/>
          <p:nvPr/>
        </p:nvSpPr>
        <p:spPr>
          <a:xfrm>
            <a:off x="110836" y="66502"/>
            <a:ext cx="25763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Front-end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3ADCD2-2E5B-2D45-8F9E-C1CB3EB7A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geen</a:t>
            </a:r>
            <a:r>
              <a:rPr lang="en-US" dirty="0"/>
              <a:t> </a:t>
            </a:r>
            <a:r>
              <a:rPr lang="en-US" dirty="0" err="1"/>
              <a:t>echte</a:t>
            </a:r>
            <a:r>
              <a:rPr lang="en-US" dirty="0"/>
              <a:t> front-end </a:t>
            </a:r>
            <a:r>
              <a:rPr lang="en-US" dirty="0" err="1"/>
              <a:t>technologieën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Binnenkort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wel</a:t>
            </a:r>
            <a:r>
              <a:rPr lang="en-US" dirty="0"/>
              <a:t> </a:t>
            </a:r>
            <a:r>
              <a:rPr lang="en-US" dirty="0" err="1"/>
              <a:t>eentje</a:t>
            </a:r>
            <a:r>
              <a:rPr lang="en-US" dirty="0"/>
              <a:t> </a:t>
            </a:r>
            <a:r>
              <a:rPr lang="en-US" dirty="0" err="1"/>
              <a:t>komen</a:t>
            </a:r>
            <a:endParaRPr lang="en-US" dirty="0"/>
          </a:p>
          <a:p>
            <a:pPr lvl="1"/>
            <a:r>
              <a:rPr lang="en-US" sz="2000" dirty="0"/>
              <a:t>BLAZOR</a:t>
            </a:r>
          </a:p>
          <a:p>
            <a:pPr lvl="1"/>
            <a:r>
              <a:rPr lang="en-US" sz="2000" dirty="0" err="1"/>
              <a:t>Staat</a:t>
            </a:r>
            <a:r>
              <a:rPr lang="en-US" sz="2000" dirty="0"/>
              <a:t> </a:t>
            </a:r>
            <a:r>
              <a:rPr lang="en-US" sz="2000" dirty="0" err="1"/>
              <a:t>nog</a:t>
            </a:r>
            <a:r>
              <a:rPr lang="en-US" sz="2000" dirty="0"/>
              <a:t> in </a:t>
            </a:r>
            <a:r>
              <a:rPr lang="en-US" sz="2000" dirty="0" err="1"/>
              <a:t>zijn</a:t>
            </a:r>
            <a:r>
              <a:rPr lang="en-US" sz="2000" dirty="0"/>
              <a:t> </a:t>
            </a:r>
            <a:r>
              <a:rPr lang="en-US" sz="2000" dirty="0" err="1"/>
              <a:t>kinderschoenen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743684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7012EB-A7EB-9B4C-80C9-30B05716BEDA}"/>
              </a:ext>
            </a:extLst>
          </p:cNvPr>
          <p:cNvSpPr txBox="1"/>
          <p:nvPr/>
        </p:nvSpPr>
        <p:spPr>
          <a:xfrm>
            <a:off x="110836" y="66502"/>
            <a:ext cx="2492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Back-end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3ADCD2-2E5B-2D45-8F9E-C1CB3EB7A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ASP.NET </a:t>
            </a:r>
            <a:r>
              <a:rPr lang="en-US" dirty="0" err="1"/>
              <a:t>en</a:t>
            </a:r>
            <a:r>
              <a:rPr lang="en-US" dirty="0"/>
              <a:t> ASP.NET Core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4922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514A3A4-2661-4AE9-8EA6-692B94352922}"/>
              </a:ext>
            </a:extLst>
          </p:cNvPr>
          <p:cNvSpPr/>
          <p:nvPr/>
        </p:nvSpPr>
        <p:spPr>
          <a:xfrm>
            <a:off x="306766" y="831809"/>
            <a:ext cx="10093797" cy="505381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3B358-EE1B-4BA7-A687-843787157C6D}"/>
              </a:ext>
            </a:extLst>
          </p:cNvPr>
          <p:cNvSpPr txBox="1"/>
          <p:nvPr/>
        </p:nvSpPr>
        <p:spPr>
          <a:xfrm>
            <a:off x="4309437" y="3043477"/>
            <a:ext cx="1912255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MVC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CA6841-E53D-4130-9FCC-F40DF59A4112}"/>
              </a:ext>
            </a:extLst>
          </p:cNvPr>
          <p:cNvSpPr txBox="1"/>
          <p:nvPr/>
        </p:nvSpPr>
        <p:spPr>
          <a:xfrm>
            <a:off x="4877477" y="133225"/>
            <a:ext cx="77617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WEB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A9140E-13E0-4BBC-BA06-16DF58D70CBB}"/>
              </a:ext>
            </a:extLst>
          </p:cNvPr>
          <p:cNvCxnSpPr>
            <a:cxnSpLocks/>
            <a:stCxn id="32" idx="2"/>
            <a:endCxn id="31" idx="0"/>
          </p:cNvCxnSpPr>
          <p:nvPr/>
        </p:nvCxnSpPr>
        <p:spPr>
          <a:xfrm>
            <a:off x="5265565" y="594890"/>
            <a:ext cx="0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FF06F19-9074-0F41-8A03-78D18851ED07}"/>
              </a:ext>
            </a:extLst>
          </p:cNvPr>
          <p:cNvSpPr txBox="1"/>
          <p:nvPr/>
        </p:nvSpPr>
        <p:spPr>
          <a:xfrm>
            <a:off x="110836" y="66502"/>
            <a:ext cx="2492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Back-end</a:t>
            </a:r>
          </a:p>
        </p:txBody>
      </p:sp>
    </p:spTree>
    <p:extLst>
      <p:ext uri="{BB962C8B-B14F-4D97-AF65-F5344CB8AC3E}">
        <p14:creationId xmlns:p14="http://schemas.microsoft.com/office/powerpoint/2010/main" val="8655304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514A3A4-2661-4AE9-8EA6-692B94352922}"/>
              </a:ext>
            </a:extLst>
          </p:cNvPr>
          <p:cNvSpPr/>
          <p:nvPr/>
        </p:nvSpPr>
        <p:spPr>
          <a:xfrm>
            <a:off x="306766" y="831809"/>
            <a:ext cx="10093797" cy="505381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3B358-EE1B-4BA7-A687-843787157C6D}"/>
              </a:ext>
            </a:extLst>
          </p:cNvPr>
          <p:cNvSpPr txBox="1"/>
          <p:nvPr/>
        </p:nvSpPr>
        <p:spPr>
          <a:xfrm>
            <a:off x="5607660" y="3043477"/>
            <a:ext cx="1732847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API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CA6841-E53D-4130-9FCC-F40DF59A4112}"/>
              </a:ext>
            </a:extLst>
          </p:cNvPr>
          <p:cNvSpPr txBox="1"/>
          <p:nvPr/>
        </p:nvSpPr>
        <p:spPr>
          <a:xfrm>
            <a:off x="2599714" y="133225"/>
            <a:ext cx="77617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WEB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59192D-9E7C-4007-B681-F47C9A445979}"/>
              </a:ext>
            </a:extLst>
          </p:cNvPr>
          <p:cNvSpPr txBox="1"/>
          <p:nvPr/>
        </p:nvSpPr>
        <p:spPr>
          <a:xfrm>
            <a:off x="3528289" y="133225"/>
            <a:ext cx="1175322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MOBILE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CB94C8-0217-49E8-8101-758629DDA1F1}"/>
              </a:ext>
            </a:extLst>
          </p:cNvPr>
          <p:cNvSpPr txBox="1"/>
          <p:nvPr/>
        </p:nvSpPr>
        <p:spPr>
          <a:xfrm>
            <a:off x="4856011" y="133225"/>
            <a:ext cx="132709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DESKTOP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684B0D-2C7B-4897-908A-8FC6B6CAC143}"/>
              </a:ext>
            </a:extLst>
          </p:cNvPr>
          <p:cNvSpPr txBox="1"/>
          <p:nvPr/>
        </p:nvSpPr>
        <p:spPr>
          <a:xfrm>
            <a:off x="6335506" y="133224"/>
            <a:ext cx="109895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WATCH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8194E1A-3167-4F81-BF81-753A1F3FBB59}"/>
              </a:ext>
            </a:extLst>
          </p:cNvPr>
          <p:cNvCxnSpPr>
            <a:cxnSpLocks/>
            <a:stCxn id="32" idx="2"/>
            <a:endCxn id="31" idx="0"/>
          </p:cNvCxnSpPr>
          <p:nvPr/>
        </p:nvCxnSpPr>
        <p:spPr>
          <a:xfrm>
            <a:off x="2987802" y="594890"/>
            <a:ext cx="3486282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A9140E-13E0-4BBC-BA06-16DF58D70CBB}"/>
              </a:ext>
            </a:extLst>
          </p:cNvPr>
          <p:cNvCxnSpPr>
            <a:cxnSpLocks/>
            <a:stCxn id="33" idx="2"/>
            <a:endCxn id="31" idx="0"/>
          </p:cNvCxnSpPr>
          <p:nvPr/>
        </p:nvCxnSpPr>
        <p:spPr>
          <a:xfrm>
            <a:off x="4115950" y="594890"/>
            <a:ext cx="2358134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C69E256-13D0-40AD-A463-973C7648A155}"/>
              </a:ext>
            </a:extLst>
          </p:cNvPr>
          <p:cNvCxnSpPr>
            <a:cxnSpLocks/>
            <a:stCxn id="34" idx="2"/>
            <a:endCxn id="31" idx="0"/>
          </p:cNvCxnSpPr>
          <p:nvPr/>
        </p:nvCxnSpPr>
        <p:spPr>
          <a:xfrm>
            <a:off x="5519559" y="594890"/>
            <a:ext cx="954525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3A541D-3F5B-4A92-8B4A-07E4D67B39D5}"/>
              </a:ext>
            </a:extLst>
          </p:cNvPr>
          <p:cNvCxnSpPr>
            <a:cxnSpLocks/>
            <a:stCxn id="35" idx="2"/>
            <a:endCxn id="31" idx="0"/>
          </p:cNvCxnSpPr>
          <p:nvPr/>
        </p:nvCxnSpPr>
        <p:spPr>
          <a:xfrm flipH="1">
            <a:off x="6474084" y="594889"/>
            <a:ext cx="410900" cy="244858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7CB6FE6F-2F4E-4494-8B5A-F2664261502D}"/>
              </a:ext>
            </a:extLst>
          </p:cNvPr>
          <p:cNvSpPr txBox="1"/>
          <p:nvPr/>
        </p:nvSpPr>
        <p:spPr>
          <a:xfrm>
            <a:off x="3168724" y="3043477"/>
            <a:ext cx="1912255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MVC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10226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514A3A4-2661-4AE9-8EA6-692B94352922}"/>
              </a:ext>
            </a:extLst>
          </p:cNvPr>
          <p:cNvSpPr/>
          <p:nvPr/>
        </p:nvSpPr>
        <p:spPr>
          <a:xfrm>
            <a:off x="306766" y="831809"/>
            <a:ext cx="10093797" cy="505381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3B358-EE1B-4BA7-A687-843787157C6D}"/>
              </a:ext>
            </a:extLst>
          </p:cNvPr>
          <p:cNvSpPr txBox="1"/>
          <p:nvPr/>
        </p:nvSpPr>
        <p:spPr>
          <a:xfrm>
            <a:off x="4306618" y="3043477"/>
            <a:ext cx="1732847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API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CA6841-E53D-4130-9FCC-F40DF59A4112}"/>
              </a:ext>
            </a:extLst>
          </p:cNvPr>
          <p:cNvSpPr txBox="1"/>
          <p:nvPr/>
        </p:nvSpPr>
        <p:spPr>
          <a:xfrm>
            <a:off x="2599714" y="133225"/>
            <a:ext cx="77617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WEB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59192D-9E7C-4007-B681-F47C9A445979}"/>
              </a:ext>
            </a:extLst>
          </p:cNvPr>
          <p:cNvSpPr txBox="1"/>
          <p:nvPr/>
        </p:nvSpPr>
        <p:spPr>
          <a:xfrm>
            <a:off x="3528289" y="133225"/>
            <a:ext cx="1175322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MOBILE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CB94C8-0217-49E8-8101-758629DDA1F1}"/>
              </a:ext>
            </a:extLst>
          </p:cNvPr>
          <p:cNvSpPr txBox="1"/>
          <p:nvPr/>
        </p:nvSpPr>
        <p:spPr>
          <a:xfrm>
            <a:off x="4856011" y="133225"/>
            <a:ext cx="132709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DESKTOP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684B0D-2C7B-4897-908A-8FC6B6CAC143}"/>
              </a:ext>
            </a:extLst>
          </p:cNvPr>
          <p:cNvSpPr txBox="1"/>
          <p:nvPr/>
        </p:nvSpPr>
        <p:spPr>
          <a:xfrm>
            <a:off x="6335506" y="133224"/>
            <a:ext cx="109895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WATCH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8194E1A-3167-4F81-BF81-753A1F3FBB59}"/>
              </a:ext>
            </a:extLst>
          </p:cNvPr>
          <p:cNvCxnSpPr>
            <a:cxnSpLocks/>
            <a:stCxn id="32" idx="2"/>
            <a:endCxn id="31" idx="0"/>
          </p:cNvCxnSpPr>
          <p:nvPr/>
        </p:nvCxnSpPr>
        <p:spPr>
          <a:xfrm>
            <a:off x="2987802" y="594890"/>
            <a:ext cx="2185240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A9140E-13E0-4BBC-BA06-16DF58D70CBB}"/>
              </a:ext>
            </a:extLst>
          </p:cNvPr>
          <p:cNvCxnSpPr>
            <a:cxnSpLocks/>
            <a:stCxn id="33" idx="2"/>
            <a:endCxn id="31" idx="0"/>
          </p:cNvCxnSpPr>
          <p:nvPr/>
        </p:nvCxnSpPr>
        <p:spPr>
          <a:xfrm>
            <a:off x="4115950" y="594890"/>
            <a:ext cx="1057092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C69E256-13D0-40AD-A463-973C7648A155}"/>
              </a:ext>
            </a:extLst>
          </p:cNvPr>
          <p:cNvCxnSpPr>
            <a:cxnSpLocks/>
            <a:stCxn id="34" idx="2"/>
            <a:endCxn id="31" idx="0"/>
          </p:cNvCxnSpPr>
          <p:nvPr/>
        </p:nvCxnSpPr>
        <p:spPr>
          <a:xfrm flipH="1">
            <a:off x="5173042" y="594890"/>
            <a:ext cx="346517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3A541D-3F5B-4A92-8B4A-07E4D67B39D5}"/>
              </a:ext>
            </a:extLst>
          </p:cNvPr>
          <p:cNvCxnSpPr>
            <a:cxnSpLocks/>
            <a:stCxn id="35" idx="2"/>
            <a:endCxn id="31" idx="0"/>
          </p:cNvCxnSpPr>
          <p:nvPr/>
        </p:nvCxnSpPr>
        <p:spPr>
          <a:xfrm flipH="1">
            <a:off x="5173042" y="594889"/>
            <a:ext cx="1711942" cy="244858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116261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514A3A4-2661-4AE9-8EA6-692B94352922}"/>
              </a:ext>
            </a:extLst>
          </p:cNvPr>
          <p:cNvSpPr/>
          <p:nvPr/>
        </p:nvSpPr>
        <p:spPr>
          <a:xfrm>
            <a:off x="306766" y="831809"/>
            <a:ext cx="10093797" cy="505381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3B358-EE1B-4BA7-A687-843787157C6D}"/>
              </a:ext>
            </a:extLst>
          </p:cNvPr>
          <p:cNvSpPr txBox="1"/>
          <p:nvPr/>
        </p:nvSpPr>
        <p:spPr>
          <a:xfrm>
            <a:off x="4306618" y="3043477"/>
            <a:ext cx="1732847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API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CA6841-E53D-4130-9FCC-F40DF59A4112}"/>
              </a:ext>
            </a:extLst>
          </p:cNvPr>
          <p:cNvSpPr txBox="1"/>
          <p:nvPr/>
        </p:nvSpPr>
        <p:spPr>
          <a:xfrm>
            <a:off x="2599714" y="133225"/>
            <a:ext cx="77617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WEB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59192D-9E7C-4007-B681-F47C9A445979}"/>
              </a:ext>
            </a:extLst>
          </p:cNvPr>
          <p:cNvSpPr txBox="1"/>
          <p:nvPr/>
        </p:nvSpPr>
        <p:spPr>
          <a:xfrm>
            <a:off x="3528289" y="133225"/>
            <a:ext cx="1175322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MOBILE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CB94C8-0217-49E8-8101-758629DDA1F1}"/>
              </a:ext>
            </a:extLst>
          </p:cNvPr>
          <p:cNvSpPr txBox="1"/>
          <p:nvPr/>
        </p:nvSpPr>
        <p:spPr>
          <a:xfrm>
            <a:off x="4856011" y="133225"/>
            <a:ext cx="132709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DESKTOP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684B0D-2C7B-4897-908A-8FC6B6CAC143}"/>
              </a:ext>
            </a:extLst>
          </p:cNvPr>
          <p:cNvSpPr txBox="1"/>
          <p:nvPr/>
        </p:nvSpPr>
        <p:spPr>
          <a:xfrm>
            <a:off x="6335506" y="133224"/>
            <a:ext cx="109895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WATCH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8194E1A-3167-4F81-BF81-753A1F3FBB59}"/>
              </a:ext>
            </a:extLst>
          </p:cNvPr>
          <p:cNvCxnSpPr>
            <a:cxnSpLocks/>
            <a:stCxn id="32" idx="2"/>
            <a:endCxn id="31" idx="0"/>
          </p:cNvCxnSpPr>
          <p:nvPr/>
        </p:nvCxnSpPr>
        <p:spPr>
          <a:xfrm>
            <a:off x="2987802" y="594890"/>
            <a:ext cx="2185240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A9140E-13E0-4BBC-BA06-16DF58D70CBB}"/>
              </a:ext>
            </a:extLst>
          </p:cNvPr>
          <p:cNvCxnSpPr>
            <a:cxnSpLocks/>
            <a:stCxn id="33" idx="2"/>
            <a:endCxn id="31" idx="0"/>
          </p:cNvCxnSpPr>
          <p:nvPr/>
        </p:nvCxnSpPr>
        <p:spPr>
          <a:xfrm>
            <a:off x="4115950" y="594890"/>
            <a:ext cx="1057092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C69E256-13D0-40AD-A463-973C7648A155}"/>
              </a:ext>
            </a:extLst>
          </p:cNvPr>
          <p:cNvCxnSpPr>
            <a:cxnSpLocks/>
            <a:stCxn id="34" idx="2"/>
            <a:endCxn id="31" idx="0"/>
          </p:cNvCxnSpPr>
          <p:nvPr/>
        </p:nvCxnSpPr>
        <p:spPr>
          <a:xfrm flipH="1">
            <a:off x="5173042" y="594890"/>
            <a:ext cx="346517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3A541D-3F5B-4A92-8B4A-07E4D67B39D5}"/>
              </a:ext>
            </a:extLst>
          </p:cNvPr>
          <p:cNvCxnSpPr>
            <a:cxnSpLocks/>
            <a:stCxn id="35" idx="2"/>
            <a:endCxn id="31" idx="0"/>
          </p:cNvCxnSpPr>
          <p:nvPr/>
        </p:nvCxnSpPr>
        <p:spPr>
          <a:xfrm flipH="1">
            <a:off x="5173042" y="594889"/>
            <a:ext cx="1711942" cy="244858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" name="Flowchart: Magnetic Disk 13">
            <a:extLst>
              <a:ext uri="{FF2B5EF4-FFF2-40B4-BE49-F238E27FC236}">
                <a16:creationId xmlns:a16="http://schemas.microsoft.com/office/drawing/2014/main" id="{6442230A-BD40-4744-BFAD-55FC9260C68F}"/>
              </a:ext>
            </a:extLst>
          </p:cNvPr>
          <p:cNvSpPr/>
          <p:nvPr/>
        </p:nvSpPr>
        <p:spPr>
          <a:xfrm>
            <a:off x="4675663" y="4703710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3EE2F7-CE8B-4706-A121-002B88B2917E}"/>
              </a:ext>
            </a:extLst>
          </p:cNvPr>
          <p:cNvCxnSpPr>
            <a:cxnSpLocks/>
            <a:stCxn id="31" idx="2"/>
            <a:endCxn id="14" idx="1"/>
          </p:cNvCxnSpPr>
          <p:nvPr/>
        </p:nvCxnSpPr>
        <p:spPr>
          <a:xfrm>
            <a:off x="5173042" y="3505142"/>
            <a:ext cx="0" cy="1198568"/>
          </a:xfrm>
          <a:prstGeom prst="straightConnector1">
            <a:avLst/>
          </a:prstGeom>
          <a:noFill/>
          <a:ln w="19050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1946465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514A3A4-2661-4AE9-8EA6-692B94352922}"/>
              </a:ext>
            </a:extLst>
          </p:cNvPr>
          <p:cNvSpPr/>
          <p:nvPr/>
        </p:nvSpPr>
        <p:spPr>
          <a:xfrm>
            <a:off x="306766" y="831809"/>
            <a:ext cx="10093797" cy="505381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3B358-EE1B-4BA7-A687-843787157C6D}"/>
              </a:ext>
            </a:extLst>
          </p:cNvPr>
          <p:cNvSpPr txBox="1"/>
          <p:nvPr/>
        </p:nvSpPr>
        <p:spPr>
          <a:xfrm>
            <a:off x="4306618" y="3043477"/>
            <a:ext cx="1732847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API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CA6841-E53D-4130-9FCC-F40DF59A4112}"/>
              </a:ext>
            </a:extLst>
          </p:cNvPr>
          <p:cNvSpPr txBox="1"/>
          <p:nvPr/>
        </p:nvSpPr>
        <p:spPr>
          <a:xfrm>
            <a:off x="2599714" y="133225"/>
            <a:ext cx="77617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WEB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59192D-9E7C-4007-B681-F47C9A445979}"/>
              </a:ext>
            </a:extLst>
          </p:cNvPr>
          <p:cNvSpPr txBox="1"/>
          <p:nvPr/>
        </p:nvSpPr>
        <p:spPr>
          <a:xfrm>
            <a:off x="3528289" y="133225"/>
            <a:ext cx="1175322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MOBILE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CB94C8-0217-49E8-8101-758629DDA1F1}"/>
              </a:ext>
            </a:extLst>
          </p:cNvPr>
          <p:cNvSpPr txBox="1"/>
          <p:nvPr/>
        </p:nvSpPr>
        <p:spPr>
          <a:xfrm>
            <a:off x="4856011" y="133225"/>
            <a:ext cx="132709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DESKTOP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684B0D-2C7B-4897-908A-8FC6B6CAC143}"/>
              </a:ext>
            </a:extLst>
          </p:cNvPr>
          <p:cNvSpPr txBox="1"/>
          <p:nvPr/>
        </p:nvSpPr>
        <p:spPr>
          <a:xfrm>
            <a:off x="6335506" y="133224"/>
            <a:ext cx="109895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WATCH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8194E1A-3167-4F81-BF81-753A1F3FBB59}"/>
              </a:ext>
            </a:extLst>
          </p:cNvPr>
          <p:cNvCxnSpPr>
            <a:cxnSpLocks/>
            <a:stCxn id="32" idx="2"/>
            <a:endCxn id="31" idx="0"/>
          </p:cNvCxnSpPr>
          <p:nvPr/>
        </p:nvCxnSpPr>
        <p:spPr>
          <a:xfrm>
            <a:off x="2987802" y="594890"/>
            <a:ext cx="2185240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A9140E-13E0-4BBC-BA06-16DF58D70CBB}"/>
              </a:ext>
            </a:extLst>
          </p:cNvPr>
          <p:cNvCxnSpPr>
            <a:cxnSpLocks/>
            <a:stCxn id="33" idx="2"/>
            <a:endCxn id="31" idx="0"/>
          </p:cNvCxnSpPr>
          <p:nvPr/>
        </p:nvCxnSpPr>
        <p:spPr>
          <a:xfrm>
            <a:off x="4115950" y="594890"/>
            <a:ext cx="1057092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C69E256-13D0-40AD-A463-973C7648A155}"/>
              </a:ext>
            </a:extLst>
          </p:cNvPr>
          <p:cNvCxnSpPr>
            <a:cxnSpLocks/>
            <a:stCxn id="34" idx="2"/>
            <a:endCxn id="31" idx="0"/>
          </p:cNvCxnSpPr>
          <p:nvPr/>
        </p:nvCxnSpPr>
        <p:spPr>
          <a:xfrm flipH="1">
            <a:off x="5173042" y="594890"/>
            <a:ext cx="346517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3A541D-3F5B-4A92-8B4A-07E4D67B39D5}"/>
              </a:ext>
            </a:extLst>
          </p:cNvPr>
          <p:cNvCxnSpPr>
            <a:cxnSpLocks/>
            <a:stCxn id="35" idx="2"/>
            <a:endCxn id="31" idx="0"/>
          </p:cNvCxnSpPr>
          <p:nvPr/>
        </p:nvCxnSpPr>
        <p:spPr>
          <a:xfrm flipH="1">
            <a:off x="5173042" y="594889"/>
            <a:ext cx="1711942" cy="244858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9FB53CCB-3042-4802-B265-8F3D97448DF4}"/>
              </a:ext>
            </a:extLst>
          </p:cNvPr>
          <p:cNvSpPr/>
          <p:nvPr/>
        </p:nvSpPr>
        <p:spPr>
          <a:xfrm>
            <a:off x="4104191" y="4828316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lowchart: Magnetic Disk 16">
            <a:extLst>
              <a:ext uri="{FF2B5EF4-FFF2-40B4-BE49-F238E27FC236}">
                <a16:creationId xmlns:a16="http://schemas.microsoft.com/office/drawing/2014/main" id="{6E0779E6-C64E-42DA-B20E-5499EE28F0D7}"/>
              </a:ext>
            </a:extLst>
          </p:cNvPr>
          <p:cNvSpPr/>
          <p:nvPr/>
        </p:nvSpPr>
        <p:spPr>
          <a:xfrm>
            <a:off x="5270798" y="4828317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EEC14C-0397-4C52-BD00-36B3343481E0}"/>
              </a:ext>
            </a:extLst>
          </p:cNvPr>
          <p:cNvSpPr txBox="1"/>
          <p:nvPr/>
        </p:nvSpPr>
        <p:spPr>
          <a:xfrm>
            <a:off x="4082792" y="3904986"/>
            <a:ext cx="2180500" cy="461665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DATA LAYER</a:t>
            </a:r>
            <a:endParaRPr kumimoji="0" lang="en-BE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0FA11E-123E-4978-8871-16D792F7555F}"/>
              </a:ext>
            </a:extLst>
          </p:cNvPr>
          <p:cNvCxnSpPr>
            <a:cxnSpLocks/>
            <a:stCxn id="31" idx="2"/>
            <a:endCxn id="18" idx="0"/>
          </p:cNvCxnSpPr>
          <p:nvPr/>
        </p:nvCxnSpPr>
        <p:spPr>
          <a:xfrm>
            <a:off x="5173042" y="3505142"/>
            <a:ext cx="0" cy="399844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80AF644-44FB-4FEF-BC3E-67EC7549627A}"/>
              </a:ext>
            </a:extLst>
          </p:cNvPr>
          <p:cNvCxnSpPr>
            <a:cxnSpLocks/>
            <a:stCxn id="18" idx="2"/>
            <a:endCxn id="16" idx="1"/>
          </p:cNvCxnSpPr>
          <p:nvPr/>
        </p:nvCxnSpPr>
        <p:spPr>
          <a:xfrm flipH="1">
            <a:off x="4601570" y="4366651"/>
            <a:ext cx="571472" cy="461665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1CD6554-83D7-4599-812C-C6DD7C59D6EA}"/>
              </a:ext>
            </a:extLst>
          </p:cNvPr>
          <p:cNvCxnSpPr>
            <a:cxnSpLocks/>
            <a:stCxn id="18" idx="2"/>
            <a:endCxn id="17" idx="1"/>
          </p:cNvCxnSpPr>
          <p:nvPr/>
        </p:nvCxnSpPr>
        <p:spPr>
          <a:xfrm>
            <a:off x="5173042" y="4366651"/>
            <a:ext cx="595135" cy="461666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7445C7D-BF6D-4100-8863-2D5269121F0F}"/>
              </a:ext>
            </a:extLst>
          </p:cNvPr>
          <p:cNvSpPr txBox="1"/>
          <p:nvPr/>
        </p:nvSpPr>
        <p:spPr>
          <a:xfrm flipH="1">
            <a:off x="4996496" y="4593474"/>
            <a:ext cx="358727" cy="261610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OR</a:t>
            </a:r>
            <a:endParaRPr kumimoji="0" lang="en-BE" sz="11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110897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514A3A4-2661-4AE9-8EA6-692B94352922}"/>
              </a:ext>
            </a:extLst>
          </p:cNvPr>
          <p:cNvSpPr/>
          <p:nvPr/>
        </p:nvSpPr>
        <p:spPr>
          <a:xfrm>
            <a:off x="306766" y="831809"/>
            <a:ext cx="10093797" cy="505381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3B358-EE1B-4BA7-A687-843787157C6D}"/>
              </a:ext>
            </a:extLst>
          </p:cNvPr>
          <p:cNvSpPr txBox="1"/>
          <p:nvPr/>
        </p:nvSpPr>
        <p:spPr>
          <a:xfrm>
            <a:off x="4306618" y="3043477"/>
            <a:ext cx="1732847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API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CA6841-E53D-4130-9FCC-F40DF59A4112}"/>
              </a:ext>
            </a:extLst>
          </p:cNvPr>
          <p:cNvSpPr txBox="1"/>
          <p:nvPr/>
        </p:nvSpPr>
        <p:spPr>
          <a:xfrm>
            <a:off x="2599714" y="133225"/>
            <a:ext cx="77617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WEB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59192D-9E7C-4007-B681-F47C9A445979}"/>
              </a:ext>
            </a:extLst>
          </p:cNvPr>
          <p:cNvSpPr txBox="1"/>
          <p:nvPr/>
        </p:nvSpPr>
        <p:spPr>
          <a:xfrm>
            <a:off x="3528289" y="133225"/>
            <a:ext cx="1175322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MOBILE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CB94C8-0217-49E8-8101-758629DDA1F1}"/>
              </a:ext>
            </a:extLst>
          </p:cNvPr>
          <p:cNvSpPr txBox="1"/>
          <p:nvPr/>
        </p:nvSpPr>
        <p:spPr>
          <a:xfrm>
            <a:off x="4856011" y="133225"/>
            <a:ext cx="132709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DESKTOP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684B0D-2C7B-4897-908A-8FC6B6CAC143}"/>
              </a:ext>
            </a:extLst>
          </p:cNvPr>
          <p:cNvSpPr txBox="1"/>
          <p:nvPr/>
        </p:nvSpPr>
        <p:spPr>
          <a:xfrm>
            <a:off x="6335506" y="133224"/>
            <a:ext cx="109895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WATCH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8194E1A-3167-4F81-BF81-753A1F3FBB59}"/>
              </a:ext>
            </a:extLst>
          </p:cNvPr>
          <p:cNvCxnSpPr>
            <a:cxnSpLocks/>
            <a:stCxn id="32" idx="2"/>
            <a:endCxn id="31" idx="0"/>
          </p:cNvCxnSpPr>
          <p:nvPr/>
        </p:nvCxnSpPr>
        <p:spPr>
          <a:xfrm>
            <a:off x="2987802" y="594890"/>
            <a:ext cx="2185240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A9140E-13E0-4BBC-BA06-16DF58D70CBB}"/>
              </a:ext>
            </a:extLst>
          </p:cNvPr>
          <p:cNvCxnSpPr>
            <a:cxnSpLocks/>
            <a:stCxn id="33" idx="2"/>
            <a:endCxn id="31" idx="0"/>
          </p:cNvCxnSpPr>
          <p:nvPr/>
        </p:nvCxnSpPr>
        <p:spPr>
          <a:xfrm>
            <a:off x="4115950" y="594890"/>
            <a:ext cx="1057092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C69E256-13D0-40AD-A463-973C7648A155}"/>
              </a:ext>
            </a:extLst>
          </p:cNvPr>
          <p:cNvCxnSpPr>
            <a:cxnSpLocks/>
            <a:stCxn id="34" idx="2"/>
            <a:endCxn id="31" idx="0"/>
          </p:cNvCxnSpPr>
          <p:nvPr/>
        </p:nvCxnSpPr>
        <p:spPr>
          <a:xfrm flipH="1">
            <a:off x="5173042" y="594890"/>
            <a:ext cx="346517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3A541D-3F5B-4A92-8B4A-07E4D67B39D5}"/>
              </a:ext>
            </a:extLst>
          </p:cNvPr>
          <p:cNvCxnSpPr>
            <a:cxnSpLocks/>
            <a:stCxn id="35" idx="2"/>
            <a:endCxn id="31" idx="0"/>
          </p:cNvCxnSpPr>
          <p:nvPr/>
        </p:nvCxnSpPr>
        <p:spPr>
          <a:xfrm flipH="1">
            <a:off x="5173042" y="594889"/>
            <a:ext cx="1711942" cy="244858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9FB53CCB-3042-4802-B265-8F3D97448DF4}"/>
              </a:ext>
            </a:extLst>
          </p:cNvPr>
          <p:cNvSpPr/>
          <p:nvPr/>
        </p:nvSpPr>
        <p:spPr>
          <a:xfrm>
            <a:off x="4104191" y="4828316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lowchart: Magnetic Disk 16">
            <a:extLst>
              <a:ext uri="{FF2B5EF4-FFF2-40B4-BE49-F238E27FC236}">
                <a16:creationId xmlns:a16="http://schemas.microsoft.com/office/drawing/2014/main" id="{6E0779E6-C64E-42DA-B20E-5499EE28F0D7}"/>
              </a:ext>
            </a:extLst>
          </p:cNvPr>
          <p:cNvSpPr/>
          <p:nvPr/>
        </p:nvSpPr>
        <p:spPr>
          <a:xfrm>
            <a:off x="5270798" y="4828317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EEC14C-0397-4C52-BD00-36B3343481E0}"/>
              </a:ext>
            </a:extLst>
          </p:cNvPr>
          <p:cNvSpPr txBox="1"/>
          <p:nvPr/>
        </p:nvSpPr>
        <p:spPr>
          <a:xfrm>
            <a:off x="4082792" y="3904986"/>
            <a:ext cx="2180500" cy="461665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DATA LAYER</a:t>
            </a:r>
            <a:endParaRPr kumimoji="0" lang="en-BE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0FA11E-123E-4978-8871-16D792F7555F}"/>
              </a:ext>
            </a:extLst>
          </p:cNvPr>
          <p:cNvCxnSpPr>
            <a:cxnSpLocks/>
            <a:stCxn id="31" idx="2"/>
            <a:endCxn id="18" idx="0"/>
          </p:cNvCxnSpPr>
          <p:nvPr/>
        </p:nvCxnSpPr>
        <p:spPr>
          <a:xfrm>
            <a:off x="5173042" y="3505142"/>
            <a:ext cx="0" cy="399844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80AF644-44FB-4FEF-BC3E-67EC7549627A}"/>
              </a:ext>
            </a:extLst>
          </p:cNvPr>
          <p:cNvCxnSpPr>
            <a:cxnSpLocks/>
            <a:stCxn id="18" idx="2"/>
            <a:endCxn id="16" idx="1"/>
          </p:cNvCxnSpPr>
          <p:nvPr/>
        </p:nvCxnSpPr>
        <p:spPr>
          <a:xfrm flipH="1">
            <a:off x="4601570" y="4366651"/>
            <a:ext cx="571472" cy="461665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1CD6554-83D7-4599-812C-C6DD7C59D6EA}"/>
              </a:ext>
            </a:extLst>
          </p:cNvPr>
          <p:cNvCxnSpPr>
            <a:cxnSpLocks/>
            <a:stCxn id="18" idx="2"/>
            <a:endCxn id="17" idx="1"/>
          </p:cNvCxnSpPr>
          <p:nvPr/>
        </p:nvCxnSpPr>
        <p:spPr>
          <a:xfrm>
            <a:off x="5173042" y="4366651"/>
            <a:ext cx="595135" cy="461666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7445C7D-BF6D-4100-8863-2D5269121F0F}"/>
              </a:ext>
            </a:extLst>
          </p:cNvPr>
          <p:cNvSpPr txBox="1"/>
          <p:nvPr/>
        </p:nvSpPr>
        <p:spPr>
          <a:xfrm flipH="1">
            <a:off x="4996496" y="4593474"/>
            <a:ext cx="358727" cy="261610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OR</a:t>
            </a:r>
            <a:endParaRPr kumimoji="0" lang="en-BE" sz="11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3" name="Flowchart: Multidocument 22">
            <a:extLst>
              <a:ext uri="{FF2B5EF4-FFF2-40B4-BE49-F238E27FC236}">
                <a16:creationId xmlns:a16="http://schemas.microsoft.com/office/drawing/2014/main" id="{2C4332E3-1041-4E28-AFC4-9FEFA549F528}"/>
              </a:ext>
            </a:extLst>
          </p:cNvPr>
          <p:cNvSpPr/>
          <p:nvPr/>
        </p:nvSpPr>
        <p:spPr>
          <a:xfrm>
            <a:off x="8367468" y="2899992"/>
            <a:ext cx="1046282" cy="748633"/>
          </a:xfrm>
          <a:prstGeom prst="flowChartMultidocument">
            <a:avLst/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CACHE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2CE9DDE-EC53-4393-882C-05EA9E9A4EE2}"/>
              </a:ext>
            </a:extLst>
          </p:cNvPr>
          <p:cNvCxnSpPr>
            <a:endCxn id="23" idx="1"/>
          </p:cNvCxnSpPr>
          <p:nvPr/>
        </p:nvCxnSpPr>
        <p:spPr>
          <a:xfrm flipV="1">
            <a:off x="6042284" y="3274309"/>
            <a:ext cx="2325184" cy="1"/>
          </a:xfrm>
          <a:prstGeom prst="straightConnector1">
            <a:avLst/>
          </a:prstGeom>
          <a:noFill/>
          <a:ln w="28575" cap="flat" cmpd="sng" algn="ctr">
            <a:solidFill>
              <a:srgbClr val="70AD47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4714237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514A3A4-2661-4AE9-8EA6-692B94352922}"/>
              </a:ext>
            </a:extLst>
          </p:cNvPr>
          <p:cNvSpPr/>
          <p:nvPr/>
        </p:nvSpPr>
        <p:spPr>
          <a:xfrm>
            <a:off x="306766" y="831809"/>
            <a:ext cx="10093797" cy="505381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3B358-EE1B-4BA7-A687-843787157C6D}"/>
              </a:ext>
            </a:extLst>
          </p:cNvPr>
          <p:cNvSpPr txBox="1"/>
          <p:nvPr/>
        </p:nvSpPr>
        <p:spPr>
          <a:xfrm>
            <a:off x="4306618" y="3043477"/>
            <a:ext cx="1732847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API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CA6841-E53D-4130-9FCC-F40DF59A4112}"/>
              </a:ext>
            </a:extLst>
          </p:cNvPr>
          <p:cNvSpPr txBox="1"/>
          <p:nvPr/>
        </p:nvSpPr>
        <p:spPr>
          <a:xfrm>
            <a:off x="2599714" y="133225"/>
            <a:ext cx="77617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WEB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59192D-9E7C-4007-B681-F47C9A445979}"/>
              </a:ext>
            </a:extLst>
          </p:cNvPr>
          <p:cNvSpPr txBox="1"/>
          <p:nvPr/>
        </p:nvSpPr>
        <p:spPr>
          <a:xfrm>
            <a:off x="3528289" y="133225"/>
            <a:ext cx="1175322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MOBILE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CB94C8-0217-49E8-8101-758629DDA1F1}"/>
              </a:ext>
            </a:extLst>
          </p:cNvPr>
          <p:cNvSpPr txBox="1"/>
          <p:nvPr/>
        </p:nvSpPr>
        <p:spPr>
          <a:xfrm>
            <a:off x="4856011" y="133225"/>
            <a:ext cx="132709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DESKTOP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684B0D-2C7B-4897-908A-8FC6B6CAC143}"/>
              </a:ext>
            </a:extLst>
          </p:cNvPr>
          <p:cNvSpPr txBox="1"/>
          <p:nvPr/>
        </p:nvSpPr>
        <p:spPr>
          <a:xfrm>
            <a:off x="6335506" y="133224"/>
            <a:ext cx="109895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WATCH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8194E1A-3167-4F81-BF81-753A1F3FBB59}"/>
              </a:ext>
            </a:extLst>
          </p:cNvPr>
          <p:cNvCxnSpPr>
            <a:cxnSpLocks/>
            <a:stCxn id="32" idx="2"/>
            <a:endCxn id="31" idx="0"/>
          </p:cNvCxnSpPr>
          <p:nvPr/>
        </p:nvCxnSpPr>
        <p:spPr>
          <a:xfrm>
            <a:off x="2987802" y="594890"/>
            <a:ext cx="2185240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A9140E-13E0-4BBC-BA06-16DF58D70CBB}"/>
              </a:ext>
            </a:extLst>
          </p:cNvPr>
          <p:cNvCxnSpPr>
            <a:cxnSpLocks/>
            <a:stCxn id="33" idx="2"/>
            <a:endCxn id="31" idx="0"/>
          </p:cNvCxnSpPr>
          <p:nvPr/>
        </p:nvCxnSpPr>
        <p:spPr>
          <a:xfrm>
            <a:off x="4115950" y="594890"/>
            <a:ext cx="1057092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C69E256-13D0-40AD-A463-973C7648A155}"/>
              </a:ext>
            </a:extLst>
          </p:cNvPr>
          <p:cNvCxnSpPr>
            <a:cxnSpLocks/>
            <a:stCxn id="34" idx="2"/>
            <a:endCxn id="31" idx="0"/>
          </p:cNvCxnSpPr>
          <p:nvPr/>
        </p:nvCxnSpPr>
        <p:spPr>
          <a:xfrm flipH="1">
            <a:off x="5173042" y="594890"/>
            <a:ext cx="346517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3A541D-3F5B-4A92-8B4A-07E4D67B39D5}"/>
              </a:ext>
            </a:extLst>
          </p:cNvPr>
          <p:cNvCxnSpPr>
            <a:cxnSpLocks/>
            <a:stCxn id="35" idx="2"/>
            <a:endCxn id="31" idx="0"/>
          </p:cNvCxnSpPr>
          <p:nvPr/>
        </p:nvCxnSpPr>
        <p:spPr>
          <a:xfrm flipH="1">
            <a:off x="5173042" y="594889"/>
            <a:ext cx="1711942" cy="244858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9FB53CCB-3042-4802-B265-8F3D97448DF4}"/>
              </a:ext>
            </a:extLst>
          </p:cNvPr>
          <p:cNvSpPr/>
          <p:nvPr/>
        </p:nvSpPr>
        <p:spPr>
          <a:xfrm>
            <a:off x="4104191" y="4828316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lowchart: Magnetic Disk 16">
            <a:extLst>
              <a:ext uri="{FF2B5EF4-FFF2-40B4-BE49-F238E27FC236}">
                <a16:creationId xmlns:a16="http://schemas.microsoft.com/office/drawing/2014/main" id="{6E0779E6-C64E-42DA-B20E-5499EE28F0D7}"/>
              </a:ext>
            </a:extLst>
          </p:cNvPr>
          <p:cNvSpPr/>
          <p:nvPr/>
        </p:nvSpPr>
        <p:spPr>
          <a:xfrm>
            <a:off x="5270798" y="4828317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EEC14C-0397-4C52-BD00-36B3343481E0}"/>
              </a:ext>
            </a:extLst>
          </p:cNvPr>
          <p:cNvSpPr txBox="1"/>
          <p:nvPr/>
        </p:nvSpPr>
        <p:spPr>
          <a:xfrm>
            <a:off x="4082792" y="3904986"/>
            <a:ext cx="2180500" cy="461665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DATA LAYER</a:t>
            </a:r>
            <a:endParaRPr kumimoji="0" lang="en-BE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0FA11E-123E-4978-8871-16D792F7555F}"/>
              </a:ext>
            </a:extLst>
          </p:cNvPr>
          <p:cNvCxnSpPr>
            <a:cxnSpLocks/>
            <a:stCxn id="31" idx="2"/>
            <a:endCxn id="18" idx="0"/>
          </p:cNvCxnSpPr>
          <p:nvPr/>
        </p:nvCxnSpPr>
        <p:spPr>
          <a:xfrm>
            <a:off x="5173042" y="3505142"/>
            <a:ext cx="0" cy="399844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80AF644-44FB-4FEF-BC3E-67EC7549627A}"/>
              </a:ext>
            </a:extLst>
          </p:cNvPr>
          <p:cNvCxnSpPr>
            <a:cxnSpLocks/>
            <a:stCxn id="18" idx="2"/>
            <a:endCxn id="16" idx="1"/>
          </p:cNvCxnSpPr>
          <p:nvPr/>
        </p:nvCxnSpPr>
        <p:spPr>
          <a:xfrm flipH="1">
            <a:off x="4601570" y="4366651"/>
            <a:ext cx="571472" cy="461665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1CD6554-83D7-4599-812C-C6DD7C59D6EA}"/>
              </a:ext>
            </a:extLst>
          </p:cNvPr>
          <p:cNvCxnSpPr>
            <a:cxnSpLocks/>
            <a:stCxn id="18" idx="2"/>
            <a:endCxn id="17" idx="1"/>
          </p:cNvCxnSpPr>
          <p:nvPr/>
        </p:nvCxnSpPr>
        <p:spPr>
          <a:xfrm>
            <a:off x="5173042" y="4366651"/>
            <a:ext cx="595135" cy="461666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7445C7D-BF6D-4100-8863-2D5269121F0F}"/>
              </a:ext>
            </a:extLst>
          </p:cNvPr>
          <p:cNvSpPr txBox="1"/>
          <p:nvPr/>
        </p:nvSpPr>
        <p:spPr>
          <a:xfrm flipH="1">
            <a:off x="4996496" y="4593474"/>
            <a:ext cx="358727" cy="261610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OR</a:t>
            </a:r>
            <a:endParaRPr kumimoji="0" lang="en-BE" sz="11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3" name="Flowchart: Multidocument 22">
            <a:extLst>
              <a:ext uri="{FF2B5EF4-FFF2-40B4-BE49-F238E27FC236}">
                <a16:creationId xmlns:a16="http://schemas.microsoft.com/office/drawing/2014/main" id="{2C4332E3-1041-4E28-AFC4-9FEFA549F528}"/>
              </a:ext>
            </a:extLst>
          </p:cNvPr>
          <p:cNvSpPr/>
          <p:nvPr/>
        </p:nvSpPr>
        <p:spPr>
          <a:xfrm>
            <a:off x="8367468" y="2899992"/>
            <a:ext cx="1046282" cy="748633"/>
          </a:xfrm>
          <a:prstGeom prst="flowChartMultidocument">
            <a:avLst/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CACHE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2CE9DDE-EC53-4393-882C-05EA9E9A4EE2}"/>
              </a:ext>
            </a:extLst>
          </p:cNvPr>
          <p:cNvCxnSpPr>
            <a:endCxn id="23" idx="1"/>
          </p:cNvCxnSpPr>
          <p:nvPr/>
        </p:nvCxnSpPr>
        <p:spPr>
          <a:xfrm flipV="1">
            <a:off x="6042284" y="3274309"/>
            <a:ext cx="2325184" cy="1"/>
          </a:xfrm>
          <a:prstGeom prst="straightConnector1">
            <a:avLst/>
          </a:prstGeom>
          <a:noFill/>
          <a:ln w="28575" cap="flat" cmpd="sng" algn="ctr">
            <a:solidFill>
              <a:srgbClr val="70AD47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830662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FA35939-2307-564D-A65A-E0C155FC4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20" y="626866"/>
            <a:ext cx="3220984" cy="2514628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6995CC-2D4E-D742-9F36-76E63F2E4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836" y="626866"/>
            <a:ext cx="3220984" cy="2514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AD2BC1-054B-9845-B176-8BAD4C6B51C0}"/>
              </a:ext>
            </a:extLst>
          </p:cNvPr>
          <p:cNvSpPr txBox="1"/>
          <p:nvPr/>
        </p:nvSpPr>
        <p:spPr>
          <a:xfrm>
            <a:off x="370035" y="186634"/>
            <a:ext cx="1317733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DESKTOP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FD0122-688A-524A-80C4-42C044656820}"/>
              </a:ext>
            </a:extLst>
          </p:cNvPr>
          <p:cNvSpPr txBox="1"/>
          <p:nvPr/>
        </p:nvSpPr>
        <p:spPr>
          <a:xfrm>
            <a:off x="5847481" y="186634"/>
            <a:ext cx="710451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2F27F2-8C58-EA44-9221-D6A9601ABFD5}"/>
              </a:ext>
            </a:extLst>
          </p:cNvPr>
          <p:cNvSpPr txBox="1"/>
          <p:nvPr/>
        </p:nvSpPr>
        <p:spPr>
          <a:xfrm>
            <a:off x="426720" y="3212394"/>
            <a:ext cx="3750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b="1" u="sng" dirty="0" err="1"/>
              <a:t>jouw</a:t>
            </a:r>
            <a:r>
              <a:rPr lang="en-US" sz="1600" b="1" u="sng" dirty="0"/>
              <a:t> computer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370167-3905-9546-AD1D-87460823F8F2}"/>
              </a:ext>
            </a:extLst>
          </p:cNvPr>
          <p:cNvSpPr txBox="1"/>
          <p:nvPr/>
        </p:nvSpPr>
        <p:spPr>
          <a:xfrm>
            <a:off x="5847481" y="3212394"/>
            <a:ext cx="3305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dirty="0" err="1"/>
              <a:t>een</a:t>
            </a:r>
            <a:r>
              <a:rPr lang="en-US" sz="1600" dirty="0"/>
              <a:t> </a:t>
            </a:r>
            <a:r>
              <a:rPr lang="en-US" sz="1600" b="1" u="sng" dirty="0"/>
              <a:t>server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FCDE4B-D70F-384C-A4DF-296C39EE504A}"/>
              </a:ext>
            </a:extLst>
          </p:cNvPr>
          <p:cNvCxnSpPr>
            <a:cxnSpLocks/>
          </p:cNvCxnSpPr>
          <p:nvPr/>
        </p:nvCxnSpPr>
        <p:spPr>
          <a:xfrm>
            <a:off x="5380038" y="0"/>
            <a:ext cx="0" cy="6068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D42645B-8A0A-1345-99F1-F9AFAD0E9405}"/>
              </a:ext>
            </a:extLst>
          </p:cNvPr>
          <p:cNvSpPr txBox="1"/>
          <p:nvPr/>
        </p:nvSpPr>
        <p:spPr>
          <a:xfrm>
            <a:off x="1737345" y="186634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FACF2E0-34CE-3242-B6F7-71C93B9724B5}"/>
              </a:ext>
            </a:extLst>
          </p:cNvPr>
          <p:cNvSpPr txBox="1"/>
          <p:nvPr/>
        </p:nvSpPr>
        <p:spPr>
          <a:xfrm>
            <a:off x="6616915" y="186634"/>
            <a:ext cx="2360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SERVER</a:t>
            </a:r>
          </a:p>
        </p:txBody>
      </p:sp>
    </p:spTree>
    <p:extLst>
      <p:ext uri="{BB962C8B-B14F-4D97-AF65-F5344CB8AC3E}">
        <p14:creationId xmlns:p14="http://schemas.microsoft.com/office/powerpoint/2010/main" val="32185185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514A3A4-2661-4AE9-8EA6-692B94352922}"/>
              </a:ext>
            </a:extLst>
          </p:cNvPr>
          <p:cNvSpPr/>
          <p:nvPr/>
        </p:nvSpPr>
        <p:spPr>
          <a:xfrm>
            <a:off x="306766" y="831809"/>
            <a:ext cx="10093797" cy="505381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3B358-EE1B-4BA7-A687-843787157C6D}"/>
              </a:ext>
            </a:extLst>
          </p:cNvPr>
          <p:cNvSpPr txBox="1"/>
          <p:nvPr/>
        </p:nvSpPr>
        <p:spPr>
          <a:xfrm>
            <a:off x="4306618" y="3043477"/>
            <a:ext cx="1732847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API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CA6841-E53D-4130-9FCC-F40DF59A4112}"/>
              </a:ext>
            </a:extLst>
          </p:cNvPr>
          <p:cNvSpPr txBox="1"/>
          <p:nvPr/>
        </p:nvSpPr>
        <p:spPr>
          <a:xfrm>
            <a:off x="2599714" y="133225"/>
            <a:ext cx="77617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WEB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59192D-9E7C-4007-B681-F47C9A445979}"/>
              </a:ext>
            </a:extLst>
          </p:cNvPr>
          <p:cNvSpPr txBox="1"/>
          <p:nvPr/>
        </p:nvSpPr>
        <p:spPr>
          <a:xfrm>
            <a:off x="3528289" y="133225"/>
            <a:ext cx="1175322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MOBILE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CB94C8-0217-49E8-8101-758629DDA1F1}"/>
              </a:ext>
            </a:extLst>
          </p:cNvPr>
          <p:cNvSpPr txBox="1"/>
          <p:nvPr/>
        </p:nvSpPr>
        <p:spPr>
          <a:xfrm>
            <a:off x="4856011" y="133225"/>
            <a:ext cx="132709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DESKTOP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684B0D-2C7B-4897-908A-8FC6B6CAC143}"/>
              </a:ext>
            </a:extLst>
          </p:cNvPr>
          <p:cNvSpPr txBox="1"/>
          <p:nvPr/>
        </p:nvSpPr>
        <p:spPr>
          <a:xfrm>
            <a:off x="6335506" y="133224"/>
            <a:ext cx="109895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WATCH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8194E1A-3167-4F81-BF81-753A1F3FBB59}"/>
              </a:ext>
            </a:extLst>
          </p:cNvPr>
          <p:cNvCxnSpPr>
            <a:cxnSpLocks/>
            <a:stCxn id="32" idx="2"/>
            <a:endCxn id="31" idx="0"/>
          </p:cNvCxnSpPr>
          <p:nvPr/>
        </p:nvCxnSpPr>
        <p:spPr>
          <a:xfrm>
            <a:off x="2987802" y="594890"/>
            <a:ext cx="2185240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A9140E-13E0-4BBC-BA06-16DF58D70CBB}"/>
              </a:ext>
            </a:extLst>
          </p:cNvPr>
          <p:cNvCxnSpPr>
            <a:cxnSpLocks/>
            <a:stCxn id="33" idx="2"/>
            <a:endCxn id="31" idx="0"/>
          </p:cNvCxnSpPr>
          <p:nvPr/>
        </p:nvCxnSpPr>
        <p:spPr>
          <a:xfrm>
            <a:off x="4115950" y="594890"/>
            <a:ext cx="1057092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C69E256-13D0-40AD-A463-973C7648A155}"/>
              </a:ext>
            </a:extLst>
          </p:cNvPr>
          <p:cNvCxnSpPr>
            <a:cxnSpLocks/>
            <a:stCxn id="34" idx="2"/>
            <a:endCxn id="31" idx="0"/>
          </p:cNvCxnSpPr>
          <p:nvPr/>
        </p:nvCxnSpPr>
        <p:spPr>
          <a:xfrm flipH="1">
            <a:off x="5173042" y="594890"/>
            <a:ext cx="346517" cy="2448587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3A541D-3F5B-4A92-8B4A-07E4D67B39D5}"/>
              </a:ext>
            </a:extLst>
          </p:cNvPr>
          <p:cNvCxnSpPr>
            <a:cxnSpLocks/>
            <a:stCxn id="35" idx="2"/>
            <a:endCxn id="31" idx="0"/>
          </p:cNvCxnSpPr>
          <p:nvPr/>
        </p:nvCxnSpPr>
        <p:spPr>
          <a:xfrm flipH="1">
            <a:off x="5173042" y="594889"/>
            <a:ext cx="1711942" cy="2448588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9FB53CCB-3042-4802-B265-8F3D97448DF4}"/>
              </a:ext>
            </a:extLst>
          </p:cNvPr>
          <p:cNvSpPr/>
          <p:nvPr/>
        </p:nvSpPr>
        <p:spPr>
          <a:xfrm>
            <a:off x="4104191" y="4828316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lowchart: Magnetic Disk 16">
            <a:extLst>
              <a:ext uri="{FF2B5EF4-FFF2-40B4-BE49-F238E27FC236}">
                <a16:creationId xmlns:a16="http://schemas.microsoft.com/office/drawing/2014/main" id="{6E0779E6-C64E-42DA-B20E-5499EE28F0D7}"/>
              </a:ext>
            </a:extLst>
          </p:cNvPr>
          <p:cNvSpPr/>
          <p:nvPr/>
        </p:nvSpPr>
        <p:spPr>
          <a:xfrm>
            <a:off x="5270798" y="4828317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EEC14C-0397-4C52-BD00-36B3343481E0}"/>
              </a:ext>
            </a:extLst>
          </p:cNvPr>
          <p:cNvSpPr txBox="1"/>
          <p:nvPr/>
        </p:nvSpPr>
        <p:spPr>
          <a:xfrm>
            <a:off x="4082792" y="3904986"/>
            <a:ext cx="2180500" cy="461665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DATA LAYER</a:t>
            </a:r>
            <a:endParaRPr kumimoji="0" lang="en-BE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0FA11E-123E-4978-8871-16D792F7555F}"/>
              </a:ext>
            </a:extLst>
          </p:cNvPr>
          <p:cNvCxnSpPr>
            <a:cxnSpLocks/>
            <a:stCxn id="31" idx="2"/>
            <a:endCxn id="18" idx="0"/>
          </p:cNvCxnSpPr>
          <p:nvPr/>
        </p:nvCxnSpPr>
        <p:spPr>
          <a:xfrm>
            <a:off x="5173042" y="3505142"/>
            <a:ext cx="0" cy="399844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80AF644-44FB-4FEF-BC3E-67EC7549627A}"/>
              </a:ext>
            </a:extLst>
          </p:cNvPr>
          <p:cNvCxnSpPr>
            <a:cxnSpLocks/>
            <a:stCxn id="18" idx="2"/>
            <a:endCxn id="16" idx="1"/>
          </p:cNvCxnSpPr>
          <p:nvPr/>
        </p:nvCxnSpPr>
        <p:spPr>
          <a:xfrm flipH="1">
            <a:off x="4601570" y="4366651"/>
            <a:ext cx="571472" cy="461665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1CD6554-83D7-4599-812C-C6DD7C59D6EA}"/>
              </a:ext>
            </a:extLst>
          </p:cNvPr>
          <p:cNvCxnSpPr>
            <a:cxnSpLocks/>
            <a:stCxn id="18" idx="2"/>
            <a:endCxn id="17" idx="1"/>
          </p:cNvCxnSpPr>
          <p:nvPr/>
        </p:nvCxnSpPr>
        <p:spPr>
          <a:xfrm>
            <a:off x="5173042" y="4366651"/>
            <a:ext cx="595135" cy="461666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7445C7D-BF6D-4100-8863-2D5269121F0F}"/>
              </a:ext>
            </a:extLst>
          </p:cNvPr>
          <p:cNvSpPr txBox="1"/>
          <p:nvPr/>
        </p:nvSpPr>
        <p:spPr>
          <a:xfrm flipH="1">
            <a:off x="4996496" y="4593474"/>
            <a:ext cx="358727" cy="261610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OR</a:t>
            </a:r>
            <a:endParaRPr kumimoji="0" lang="en-BE" sz="11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3" name="Flowchart: Multidocument 22">
            <a:extLst>
              <a:ext uri="{FF2B5EF4-FFF2-40B4-BE49-F238E27FC236}">
                <a16:creationId xmlns:a16="http://schemas.microsoft.com/office/drawing/2014/main" id="{2C4332E3-1041-4E28-AFC4-9FEFA549F528}"/>
              </a:ext>
            </a:extLst>
          </p:cNvPr>
          <p:cNvSpPr/>
          <p:nvPr/>
        </p:nvSpPr>
        <p:spPr>
          <a:xfrm>
            <a:off x="8367468" y="2899992"/>
            <a:ext cx="1046282" cy="748633"/>
          </a:xfrm>
          <a:prstGeom prst="flowChartMultidocument">
            <a:avLst/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CACHE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2CE9DDE-EC53-4393-882C-05EA9E9A4EE2}"/>
              </a:ext>
            </a:extLst>
          </p:cNvPr>
          <p:cNvCxnSpPr>
            <a:endCxn id="23" idx="1"/>
          </p:cNvCxnSpPr>
          <p:nvPr/>
        </p:nvCxnSpPr>
        <p:spPr>
          <a:xfrm flipV="1">
            <a:off x="6042284" y="3274309"/>
            <a:ext cx="2325184" cy="1"/>
          </a:xfrm>
          <a:prstGeom prst="straightConnector1">
            <a:avLst/>
          </a:prstGeom>
          <a:noFill/>
          <a:ln w="28575" cap="flat" cmpd="sng" algn="ctr">
            <a:solidFill>
              <a:srgbClr val="70AD47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D8328B6-644E-469D-B81F-1A7343B38C55}"/>
              </a:ext>
            </a:extLst>
          </p:cNvPr>
          <p:cNvCxnSpPr>
            <a:endCxn id="26" idx="0"/>
          </p:cNvCxnSpPr>
          <p:nvPr/>
        </p:nvCxnSpPr>
        <p:spPr>
          <a:xfrm>
            <a:off x="2984984" y="608925"/>
            <a:ext cx="2188058" cy="6352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14417F4-D9D1-460A-8E07-0A0D667D4722}"/>
              </a:ext>
            </a:extLst>
          </p:cNvPr>
          <p:cNvSpPr/>
          <p:nvPr/>
        </p:nvSpPr>
        <p:spPr>
          <a:xfrm>
            <a:off x="3159604" y="1244133"/>
            <a:ext cx="4026876" cy="518743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WEB APPLICATION FIREWALL</a:t>
            </a:r>
            <a:endParaRPr lang="en-BE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B4709E-6DFD-413B-A7C0-FDEEE9DC5F82}"/>
              </a:ext>
            </a:extLst>
          </p:cNvPr>
          <p:cNvSpPr txBox="1"/>
          <p:nvPr/>
        </p:nvSpPr>
        <p:spPr>
          <a:xfrm>
            <a:off x="3769434" y="60668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 dirty="0">
                <a:solidFill>
                  <a:srgbClr val="FF0000"/>
                </a:solidFill>
              </a:rPr>
              <a:t>X</a:t>
            </a:r>
            <a:endParaRPr lang="en-BE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3306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C514A3A4-2661-4AE9-8EA6-692B94352922}"/>
              </a:ext>
            </a:extLst>
          </p:cNvPr>
          <p:cNvSpPr/>
          <p:nvPr/>
        </p:nvSpPr>
        <p:spPr>
          <a:xfrm>
            <a:off x="306766" y="831809"/>
            <a:ext cx="10093797" cy="5053818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3B358-EE1B-4BA7-A687-843787157C6D}"/>
              </a:ext>
            </a:extLst>
          </p:cNvPr>
          <p:cNvSpPr txBox="1"/>
          <p:nvPr/>
        </p:nvSpPr>
        <p:spPr>
          <a:xfrm>
            <a:off x="4306618" y="3043477"/>
            <a:ext cx="1732847" cy="461665"/>
          </a:xfrm>
          <a:prstGeom prst="rect">
            <a:avLst/>
          </a:prstGeom>
          <a:solidFill>
            <a:srgbClr val="12A8C8"/>
          </a:solidFill>
        </p:spPr>
        <p:txBody>
          <a:bodyPr wrap="none" rtlCol="0">
            <a:spAutoFit/>
          </a:bodyPr>
          <a:lstStyle/>
          <a:p>
            <a:pPr defTabSz="914400"/>
            <a:r>
              <a:rPr lang="nl-BE" sz="2400" b="1" dirty="0">
                <a:solidFill>
                  <a:prstClr val="white"/>
                </a:solidFill>
                <a:latin typeface="Calibri" panose="020F0502020204030204"/>
              </a:rPr>
              <a:t>ASP.NET API</a:t>
            </a:r>
            <a:endParaRPr lang="en-BE" sz="2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CA6841-E53D-4130-9FCC-F40DF59A4112}"/>
              </a:ext>
            </a:extLst>
          </p:cNvPr>
          <p:cNvSpPr txBox="1"/>
          <p:nvPr/>
        </p:nvSpPr>
        <p:spPr>
          <a:xfrm>
            <a:off x="2599714" y="133225"/>
            <a:ext cx="77617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WEB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59192D-9E7C-4007-B681-F47C9A445979}"/>
              </a:ext>
            </a:extLst>
          </p:cNvPr>
          <p:cNvSpPr txBox="1"/>
          <p:nvPr/>
        </p:nvSpPr>
        <p:spPr>
          <a:xfrm>
            <a:off x="3528289" y="133225"/>
            <a:ext cx="1175322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MOBILE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CB94C8-0217-49E8-8101-758629DDA1F1}"/>
              </a:ext>
            </a:extLst>
          </p:cNvPr>
          <p:cNvSpPr txBox="1"/>
          <p:nvPr/>
        </p:nvSpPr>
        <p:spPr>
          <a:xfrm>
            <a:off x="4856011" y="133225"/>
            <a:ext cx="132709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DESKTOP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684B0D-2C7B-4897-908A-8FC6B6CAC143}"/>
              </a:ext>
            </a:extLst>
          </p:cNvPr>
          <p:cNvSpPr txBox="1"/>
          <p:nvPr/>
        </p:nvSpPr>
        <p:spPr>
          <a:xfrm>
            <a:off x="6335506" y="133224"/>
            <a:ext cx="1098955" cy="461665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WATCH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8194E1A-3167-4F81-BF81-753A1F3FBB59}"/>
              </a:ext>
            </a:extLst>
          </p:cNvPr>
          <p:cNvCxnSpPr>
            <a:cxnSpLocks/>
            <a:stCxn id="32" idx="2"/>
            <a:endCxn id="28" idx="0"/>
          </p:cNvCxnSpPr>
          <p:nvPr/>
        </p:nvCxnSpPr>
        <p:spPr>
          <a:xfrm>
            <a:off x="2987802" y="594890"/>
            <a:ext cx="2188057" cy="148024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A9140E-13E0-4BBC-BA06-16DF58D70CBB}"/>
              </a:ext>
            </a:extLst>
          </p:cNvPr>
          <p:cNvCxnSpPr>
            <a:cxnSpLocks/>
            <a:stCxn id="33" idx="2"/>
            <a:endCxn id="28" idx="0"/>
          </p:cNvCxnSpPr>
          <p:nvPr/>
        </p:nvCxnSpPr>
        <p:spPr>
          <a:xfrm>
            <a:off x="4115950" y="594890"/>
            <a:ext cx="1059909" cy="148024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C69E256-13D0-40AD-A463-973C7648A155}"/>
              </a:ext>
            </a:extLst>
          </p:cNvPr>
          <p:cNvCxnSpPr>
            <a:cxnSpLocks/>
            <a:stCxn id="34" idx="2"/>
            <a:endCxn id="28" idx="0"/>
          </p:cNvCxnSpPr>
          <p:nvPr/>
        </p:nvCxnSpPr>
        <p:spPr>
          <a:xfrm flipH="1">
            <a:off x="5175859" y="594890"/>
            <a:ext cx="343700" cy="1480249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B3A541D-3F5B-4A92-8B4A-07E4D67B39D5}"/>
              </a:ext>
            </a:extLst>
          </p:cNvPr>
          <p:cNvCxnSpPr>
            <a:cxnSpLocks/>
            <a:stCxn id="35" idx="2"/>
            <a:endCxn id="28" idx="0"/>
          </p:cNvCxnSpPr>
          <p:nvPr/>
        </p:nvCxnSpPr>
        <p:spPr>
          <a:xfrm flipH="1">
            <a:off x="5175859" y="594889"/>
            <a:ext cx="1709125" cy="1480250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9FB53CCB-3042-4802-B265-8F3D97448DF4}"/>
              </a:ext>
            </a:extLst>
          </p:cNvPr>
          <p:cNvSpPr/>
          <p:nvPr/>
        </p:nvSpPr>
        <p:spPr>
          <a:xfrm>
            <a:off x="4104191" y="4828316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lowchart: Magnetic Disk 16">
            <a:extLst>
              <a:ext uri="{FF2B5EF4-FFF2-40B4-BE49-F238E27FC236}">
                <a16:creationId xmlns:a16="http://schemas.microsoft.com/office/drawing/2014/main" id="{6E0779E6-C64E-42DA-B20E-5499EE28F0D7}"/>
              </a:ext>
            </a:extLst>
          </p:cNvPr>
          <p:cNvSpPr/>
          <p:nvPr/>
        </p:nvSpPr>
        <p:spPr>
          <a:xfrm>
            <a:off x="5270798" y="4828317"/>
            <a:ext cx="994757" cy="923193"/>
          </a:xfrm>
          <a:prstGeom prst="flowChartMagneticDisk">
            <a:avLst/>
          </a:prstGeom>
          <a:solidFill>
            <a:srgbClr val="ED7D31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MySQL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EEC14C-0397-4C52-BD00-36B3343481E0}"/>
              </a:ext>
            </a:extLst>
          </p:cNvPr>
          <p:cNvSpPr txBox="1"/>
          <p:nvPr/>
        </p:nvSpPr>
        <p:spPr>
          <a:xfrm>
            <a:off x="4082792" y="3904986"/>
            <a:ext cx="2180500" cy="461665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DATA LAYER</a:t>
            </a:r>
            <a:endParaRPr kumimoji="0" lang="en-BE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0FA11E-123E-4978-8871-16D792F7555F}"/>
              </a:ext>
            </a:extLst>
          </p:cNvPr>
          <p:cNvCxnSpPr>
            <a:cxnSpLocks/>
            <a:stCxn id="31" idx="2"/>
            <a:endCxn id="18" idx="0"/>
          </p:cNvCxnSpPr>
          <p:nvPr/>
        </p:nvCxnSpPr>
        <p:spPr>
          <a:xfrm>
            <a:off x="5173042" y="3505142"/>
            <a:ext cx="0" cy="399844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80AF644-44FB-4FEF-BC3E-67EC7549627A}"/>
              </a:ext>
            </a:extLst>
          </p:cNvPr>
          <p:cNvCxnSpPr>
            <a:cxnSpLocks/>
            <a:stCxn id="18" idx="2"/>
            <a:endCxn id="16" idx="1"/>
          </p:cNvCxnSpPr>
          <p:nvPr/>
        </p:nvCxnSpPr>
        <p:spPr>
          <a:xfrm flipH="1">
            <a:off x="4601570" y="4366651"/>
            <a:ext cx="571472" cy="461665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1CD6554-83D7-4599-812C-C6DD7C59D6EA}"/>
              </a:ext>
            </a:extLst>
          </p:cNvPr>
          <p:cNvCxnSpPr>
            <a:cxnSpLocks/>
            <a:stCxn id="18" idx="2"/>
            <a:endCxn id="17" idx="1"/>
          </p:cNvCxnSpPr>
          <p:nvPr/>
        </p:nvCxnSpPr>
        <p:spPr>
          <a:xfrm>
            <a:off x="5173042" y="4366651"/>
            <a:ext cx="595135" cy="461666"/>
          </a:xfrm>
          <a:prstGeom prst="straightConnector1">
            <a:avLst/>
          </a:prstGeom>
          <a:noFill/>
          <a:ln w="28575" cap="flat" cmpd="sng" algn="ctr">
            <a:solidFill>
              <a:srgbClr val="ED7D31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7445C7D-BF6D-4100-8863-2D5269121F0F}"/>
              </a:ext>
            </a:extLst>
          </p:cNvPr>
          <p:cNvSpPr txBox="1"/>
          <p:nvPr/>
        </p:nvSpPr>
        <p:spPr>
          <a:xfrm flipH="1">
            <a:off x="4996496" y="4593474"/>
            <a:ext cx="358727" cy="261610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OR</a:t>
            </a:r>
            <a:endParaRPr kumimoji="0" lang="en-BE" sz="11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3" name="Flowchart: Multidocument 22">
            <a:extLst>
              <a:ext uri="{FF2B5EF4-FFF2-40B4-BE49-F238E27FC236}">
                <a16:creationId xmlns:a16="http://schemas.microsoft.com/office/drawing/2014/main" id="{2C4332E3-1041-4E28-AFC4-9FEFA549F528}"/>
              </a:ext>
            </a:extLst>
          </p:cNvPr>
          <p:cNvSpPr/>
          <p:nvPr/>
        </p:nvSpPr>
        <p:spPr>
          <a:xfrm>
            <a:off x="8367468" y="2899992"/>
            <a:ext cx="1046282" cy="748633"/>
          </a:xfrm>
          <a:prstGeom prst="flowChartMultidocument">
            <a:avLst/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CACHE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2CE9DDE-EC53-4393-882C-05EA9E9A4EE2}"/>
              </a:ext>
            </a:extLst>
          </p:cNvPr>
          <p:cNvCxnSpPr>
            <a:endCxn id="23" idx="1"/>
          </p:cNvCxnSpPr>
          <p:nvPr/>
        </p:nvCxnSpPr>
        <p:spPr>
          <a:xfrm flipV="1">
            <a:off x="6042284" y="3274309"/>
            <a:ext cx="2325184" cy="1"/>
          </a:xfrm>
          <a:prstGeom prst="straightConnector1">
            <a:avLst/>
          </a:prstGeom>
          <a:noFill/>
          <a:ln w="28575" cap="flat" cmpd="sng" algn="ctr">
            <a:solidFill>
              <a:srgbClr val="70AD47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D8328B6-644E-469D-B81F-1A7343B38C55}"/>
              </a:ext>
            </a:extLst>
          </p:cNvPr>
          <p:cNvCxnSpPr>
            <a:endCxn id="26" idx="0"/>
          </p:cNvCxnSpPr>
          <p:nvPr/>
        </p:nvCxnSpPr>
        <p:spPr>
          <a:xfrm>
            <a:off x="2984984" y="608925"/>
            <a:ext cx="2188058" cy="6352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14417F4-D9D1-460A-8E07-0A0D667D4722}"/>
              </a:ext>
            </a:extLst>
          </p:cNvPr>
          <p:cNvSpPr/>
          <p:nvPr/>
        </p:nvSpPr>
        <p:spPr>
          <a:xfrm>
            <a:off x="3159604" y="1244133"/>
            <a:ext cx="4026876" cy="518743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WEB APPLICATION FIREWALL</a:t>
            </a:r>
            <a:endParaRPr lang="en-BE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B4709E-6DFD-413B-A7C0-FDEEE9DC5F82}"/>
              </a:ext>
            </a:extLst>
          </p:cNvPr>
          <p:cNvSpPr txBox="1"/>
          <p:nvPr/>
        </p:nvSpPr>
        <p:spPr>
          <a:xfrm>
            <a:off x="3769434" y="60668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b="1" dirty="0">
                <a:solidFill>
                  <a:srgbClr val="FF0000"/>
                </a:solidFill>
              </a:rPr>
              <a:t>X</a:t>
            </a:r>
            <a:endParaRPr lang="en-BE" sz="2800" b="1" dirty="0">
              <a:solidFill>
                <a:srgbClr val="FF0000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39F5EC-3821-48BD-8BA8-95385F0EC406}"/>
              </a:ext>
            </a:extLst>
          </p:cNvPr>
          <p:cNvSpPr/>
          <p:nvPr/>
        </p:nvSpPr>
        <p:spPr>
          <a:xfrm>
            <a:off x="3162421" y="2075139"/>
            <a:ext cx="4026876" cy="518743"/>
          </a:xfrm>
          <a:prstGeom prst="rect">
            <a:avLst/>
          </a:prstGeom>
          <a:solidFill>
            <a:srgbClr val="FFC000"/>
          </a:solidFill>
          <a:ln w="12700" cap="flat" cmpd="sng" algn="ctr">
            <a:solidFill>
              <a:srgbClr val="C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LOAD BALANCER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7CAA4FF-A193-40B6-BFF2-CE87AE8F6943}"/>
              </a:ext>
            </a:extLst>
          </p:cNvPr>
          <p:cNvCxnSpPr/>
          <p:nvPr/>
        </p:nvCxnSpPr>
        <p:spPr>
          <a:xfrm>
            <a:off x="4630738" y="2593882"/>
            <a:ext cx="0" cy="449595"/>
          </a:xfrm>
          <a:prstGeom prst="straightConnector1">
            <a:avLst/>
          </a:prstGeom>
          <a:noFill/>
          <a:ln w="28575" cap="flat" cmpd="sng" algn="ctr">
            <a:solidFill>
              <a:srgbClr val="FFC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50485DB-0773-45C2-939D-629B67888EFD}"/>
              </a:ext>
            </a:extLst>
          </p:cNvPr>
          <p:cNvCxnSpPr/>
          <p:nvPr/>
        </p:nvCxnSpPr>
        <p:spPr>
          <a:xfrm>
            <a:off x="4970311" y="2593882"/>
            <a:ext cx="0" cy="449595"/>
          </a:xfrm>
          <a:prstGeom prst="straightConnector1">
            <a:avLst/>
          </a:prstGeom>
          <a:noFill/>
          <a:ln w="28575" cap="flat" cmpd="sng" algn="ctr">
            <a:solidFill>
              <a:srgbClr val="FFC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D63DC86-2DC8-4F1F-A7BC-DA6057FEC14C}"/>
              </a:ext>
            </a:extLst>
          </p:cNvPr>
          <p:cNvCxnSpPr/>
          <p:nvPr/>
        </p:nvCxnSpPr>
        <p:spPr>
          <a:xfrm>
            <a:off x="5345848" y="2598380"/>
            <a:ext cx="0" cy="449595"/>
          </a:xfrm>
          <a:prstGeom prst="straightConnector1">
            <a:avLst/>
          </a:prstGeom>
          <a:noFill/>
          <a:ln w="28575" cap="flat" cmpd="sng" algn="ctr">
            <a:solidFill>
              <a:srgbClr val="FFC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24A07E1-FE33-4419-BCC7-326BB2C10CBC}"/>
              </a:ext>
            </a:extLst>
          </p:cNvPr>
          <p:cNvCxnSpPr/>
          <p:nvPr/>
        </p:nvCxnSpPr>
        <p:spPr>
          <a:xfrm>
            <a:off x="5685421" y="2598380"/>
            <a:ext cx="0" cy="449595"/>
          </a:xfrm>
          <a:prstGeom prst="straightConnector1">
            <a:avLst/>
          </a:prstGeom>
          <a:noFill/>
          <a:ln w="28575" cap="flat" cmpd="sng" algn="ctr">
            <a:solidFill>
              <a:srgbClr val="FFC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780473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9381D5-3198-495A-B70B-C8C6E8F2E0E7}"/>
              </a:ext>
            </a:extLst>
          </p:cNvPr>
          <p:cNvSpPr txBox="1"/>
          <p:nvPr/>
        </p:nvSpPr>
        <p:spPr>
          <a:xfrm>
            <a:off x="2099241" y="2265640"/>
            <a:ext cx="66550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000" b="1" dirty="0"/>
              <a:t>FULL STACK DEVELOPER</a:t>
            </a:r>
            <a:endParaRPr lang="en-BE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5D397C-5FCF-4E85-992E-48022E6390E5}"/>
              </a:ext>
            </a:extLst>
          </p:cNvPr>
          <p:cNvSpPr txBox="1"/>
          <p:nvPr/>
        </p:nvSpPr>
        <p:spPr>
          <a:xfrm>
            <a:off x="2289390" y="3099316"/>
            <a:ext cx="6219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cap="all" dirty="0"/>
              <a:t>Frontend + Backend + UX + UI</a:t>
            </a:r>
            <a:endParaRPr lang="en-BE" sz="2800" cap="all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681F54-21CB-4E9F-ACBB-4469CB01D781}"/>
              </a:ext>
            </a:extLst>
          </p:cNvPr>
          <p:cNvCxnSpPr/>
          <p:nvPr/>
        </p:nvCxnSpPr>
        <p:spPr>
          <a:xfrm>
            <a:off x="2209800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302557-A6AC-4D46-8EAF-330879369701}"/>
              </a:ext>
            </a:extLst>
          </p:cNvPr>
          <p:cNvCxnSpPr/>
          <p:nvPr/>
        </p:nvCxnSpPr>
        <p:spPr>
          <a:xfrm>
            <a:off x="5634534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5FC211-1049-4039-9EF6-1CFC736017E2}"/>
              </a:ext>
            </a:extLst>
          </p:cNvPr>
          <p:cNvSpPr txBox="1"/>
          <p:nvPr/>
        </p:nvSpPr>
        <p:spPr>
          <a:xfrm>
            <a:off x="5239429" y="272998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DF4D6C-5BC7-4B15-9F52-B0AFDF1AF9F0}"/>
              </a:ext>
            </a:extLst>
          </p:cNvPr>
          <p:cNvCxnSpPr/>
          <p:nvPr/>
        </p:nvCxnSpPr>
        <p:spPr>
          <a:xfrm>
            <a:off x="2209800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02AA7E-C25C-4875-A322-8323C48390E1}"/>
              </a:ext>
            </a:extLst>
          </p:cNvPr>
          <p:cNvCxnSpPr/>
          <p:nvPr/>
        </p:nvCxnSpPr>
        <p:spPr>
          <a:xfrm>
            <a:off x="5634534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D70583-B27D-499C-894C-039DDB5A4CA3}"/>
              </a:ext>
            </a:extLst>
          </p:cNvPr>
          <p:cNvSpPr txBox="1"/>
          <p:nvPr/>
        </p:nvSpPr>
        <p:spPr>
          <a:xfrm>
            <a:off x="5239429" y="279138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8297908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9381D5-3198-495A-B70B-C8C6E8F2E0E7}"/>
              </a:ext>
            </a:extLst>
          </p:cNvPr>
          <p:cNvSpPr txBox="1"/>
          <p:nvPr/>
        </p:nvSpPr>
        <p:spPr>
          <a:xfrm>
            <a:off x="2099241" y="2265640"/>
            <a:ext cx="66550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000" b="1" dirty="0"/>
              <a:t>FULL STACK DEVELOPER</a:t>
            </a:r>
            <a:endParaRPr lang="en-BE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5D397C-5FCF-4E85-992E-48022E6390E5}"/>
              </a:ext>
            </a:extLst>
          </p:cNvPr>
          <p:cNvSpPr txBox="1"/>
          <p:nvPr/>
        </p:nvSpPr>
        <p:spPr>
          <a:xfrm>
            <a:off x="2289390" y="3099316"/>
            <a:ext cx="6219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cap="all" dirty="0"/>
              <a:t>Frontend + Backend + UX + UI</a:t>
            </a:r>
            <a:endParaRPr lang="en-BE" sz="2800" cap="all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681F54-21CB-4E9F-ACBB-4469CB01D781}"/>
              </a:ext>
            </a:extLst>
          </p:cNvPr>
          <p:cNvCxnSpPr/>
          <p:nvPr/>
        </p:nvCxnSpPr>
        <p:spPr>
          <a:xfrm>
            <a:off x="2209800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302557-A6AC-4D46-8EAF-330879369701}"/>
              </a:ext>
            </a:extLst>
          </p:cNvPr>
          <p:cNvCxnSpPr/>
          <p:nvPr/>
        </p:nvCxnSpPr>
        <p:spPr>
          <a:xfrm>
            <a:off x="5634534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5FC211-1049-4039-9EF6-1CFC736017E2}"/>
              </a:ext>
            </a:extLst>
          </p:cNvPr>
          <p:cNvSpPr txBox="1"/>
          <p:nvPr/>
        </p:nvSpPr>
        <p:spPr>
          <a:xfrm>
            <a:off x="5239429" y="272998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DF4D6C-5BC7-4B15-9F52-B0AFDF1AF9F0}"/>
              </a:ext>
            </a:extLst>
          </p:cNvPr>
          <p:cNvCxnSpPr/>
          <p:nvPr/>
        </p:nvCxnSpPr>
        <p:spPr>
          <a:xfrm>
            <a:off x="2209800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02AA7E-C25C-4875-A322-8323C48390E1}"/>
              </a:ext>
            </a:extLst>
          </p:cNvPr>
          <p:cNvCxnSpPr/>
          <p:nvPr/>
        </p:nvCxnSpPr>
        <p:spPr>
          <a:xfrm>
            <a:off x="5634534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D70583-B27D-499C-894C-039DDB5A4CA3}"/>
              </a:ext>
            </a:extLst>
          </p:cNvPr>
          <p:cNvSpPr txBox="1"/>
          <p:nvPr/>
        </p:nvSpPr>
        <p:spPr>
          <a:xfrm>
            <a:off x="5239429" y="279138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3F85F0-B54E-4A0B-B858-8BA16183FB63}"/>
              </a:ext>
            </a:extLst>
          </p:cNvPr>
          <p:cNvSpPr txBox="1"/>
          <p:nvPr/>
        </p:nvSpPr>
        <p:spPr>
          <a:xfrm>
            <a:off x="8128000" y="3099316"/>
            <a:ext cx="2387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/>
              <a:t>+ GOESTING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34610360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9381D5-3198-495A-B70B-C8C6E8F2E0E7}"/>
              </a:ext>
            </a:extLst>
          </p:cNvPr>
          <p:cNvSpPr txBox="1"/>
          <p:nvPr/>
        </p:nvSpPr>
        <p:spPr>
          <a:xfrm>
            <a:off x="2099241" y="2265640"/>
            <a:ext cx="66550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000" b="1" dirty="0"/>
              <a:t>FULL STACK DEVELOPER</a:t>
            </a:r>
            <a:endParaRPr lang="en-BE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5D397C-5FCF-4E85-992E-48022E6390E5}"/>
              </a:ext>
            </a:extLst>
          </p:cNvPr>
          <p:cNvSpPr txBox="1"/>
          <p:nvPr/>
        </p:nvSpPr>
        <p:spPr>
          <a:xfrm>
            <a:off x="2289390" y="3099316"/>
            <a:ext cx="6219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cap="all" dirty="0"/>
              <a:t>Frontend + Backend + UX + UI</a:t>
            </a:r>
            <a:endParaRPr lang="en-BE" sz="2800" cap="all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681F54-21CB-4E9F-ACBB-4469CB01D781}"/>
              </a:ext>
            </a:extLst>
          </p:cNvPr>
          <p:cNvCxnSpPr/>
          <p:nvPr/>
        </p:nvCxnSpPr>
        <p:spPr>
          <a:xfrm>
            <a:off x="2209800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302557-A6AC-4D46-8EAF-330879369701}"/>
              </a:ext>
            </a:extLst>
          </p:cNvPr>
          <p:cNvCxnSpPr/>
          <p:nvPr/>
        </p:nvCxnSpPr>
        <p:spPr>
          <a:xfrm>
            <a:off x="5634534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5FC211-1049-4039-9EF6-1CFC736017E2}"/>
              </a:ext>
            </a:extLst>
          </p:cNvPr>
          <p:cNvSpPr txBox="1"/>
          <p:nvPr/>
        </p:nvSpPr>
        <p:spPr>
          <a:xfrm>
            <a:off x="5239429" y="272998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DF4D6C-5BC7-4B15-9F52-B0AFDF1AF9F0}"/>
              </a:ext>
            </a:extLst>
          </p:cNvPr>
          <p:cNvCxnSpPr/>
          <p:nvPr/>
        </p:nvCxnSpPr>
        <p:spPr>
          <a:xfrm>
            <a:off x="2209800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02AA7E-C25C-4875-A322-8323C48390E1}"/>
              </a:ext>
            </a:extLst>
          </p:cNvPr>
          <p:cNvCxnSpPr/>
          <p:nvPr/>
        </p:nvCxnSpPr>
        <p:spPr>
          <a:xfrm>
            <a:off x="5634534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D70583-B27D-499C-894C-039DDB5A4CA3}"/>
              </a:ext>
            </a:extLst>
          </p:cNvPr>
          <p:cNvSpPr txBox="1"/>
          <p:nvPr/>
        </p:nvSpPr>
        <p:spPr>
          <a:xfrm>
            <a:off x="5239429" y="279138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3F85F0-B54E-4A0B-B858-8BA16183FB63}"/>
              </a:ext>
            </a:extLst>
          </p:cNvPr>
          <p:cNvSpPr txBox="1"/>
          <p:nvPr/>
        </p:nvSpPr>
        <p:spPr>
          <a:xfrm>
            <a:off x="8128000" y="3099316"/>
            <a:ext cx="2387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/>
              <a:t>+ GOESTING</a:t>
            </a:r>
            <a:endParaRPr lang="en-BE" sz="2800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14D468BE-9A47-46B3-8555-3F32A619AF86}"/>
              </a:ext>
            </a:extLst>
          </p:cNvPr>
          <p:cNvSpPr/>
          <p:nvPr/>
        </p:nvSpPr>
        <p:spPr>
          <a:xfrm>
            <a:off x="2099241" y="3761024"/>
            <a:ext cx="1682750" cy="609600"/>
          </a:xfrm>
          <a:prstGeom prst="wedgeRectCallout">
            <a:avLst>
              <a:gd name="adj1" fmla="val 33129"/>
              <a:gd name="adj2" fmla="val -7291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GOED</a:t>
            </a:r>
            <a:endParaRPr lang="en-BE" dirty="0"/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DDF1F294-E0A4-4282-9392-881643518628}"/>
              </a:ext>
            </a:extLst>
          </p:cNvPr>
          <p:cNvSpPr/>
          <p:nvPr/>
        </p:nvSpPr>
        <p:spPr>
          <a:xfrm>
            <a:off x="4793159" y="3761024"/>
            <a:ext cx="1682750" cy="609600"/>
          </a:xfrm>
          <a:prstGeom prst="wedgeRectCallout">
            <a:avLst>
              <a:gd name="adj1" fmla="val -8380"/>
              <a:gd name="adj2" fmla="val -7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GOED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6546923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9381D5-3198-495A-B70B-C8C6E8F2E0E7}"/>
              </a:ext>
            </a:extLst>
          </p:cNvPr>
          <p:cNvSpPr txBox="1"/>
          <p:nvPr/>
        </p:nvSpPr>
        <p:spPr>
          <a:xfrm>
            <a:off x="2099241" y="2265640"/>
            <a:ext cx="66550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000" b="1" dirty="0"/>
              <a:t>FULL STACK DEVELOPER</a:t>
            </a:r>
            <a:endParaRPr lang="en-BE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5D397C-5FCF-4E85-992E-48022E6390E5}"/>
              </a:ext>
            </a:extLst>
          </p:cNvPr>
          <p:cNvSpPr txBox="1"/>
          <p:nvPr/>
        </p:nvSpPr>
        <p:spPr>
          <a:xfrm>
            <a:off x="2289390" y="3099316"/>
            <a:ext cx="6219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cap="all" dirty="0"/>
              <a:t>Frontend + Backend + UX + UI</a:t>
            </a:r>
            <a:endParaRPr lang="en-BE" sz="2800" cap="all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681F54-21CB-4E9F-ACBB-4469CB01D781}"/>
              </a:ext>
            </a:extLst>
          </p:cNvPr>
          <p:cNvCxnSpPr/>
          <p:nvPr/>
        </p:nvCxnSpPr>
        <p:spPr>
          <a:xfrm>
            <a:off x="2209800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302557-A6AC-4D46-8EAF-330879369701}"/>
              </a:ext>
            </a:extLst>
          </p:cNvPr>
          <p:cNvCxnSpPr/>
          <p:nvPr/>
        </p:nvCxnSpPr>
        <p:spPr>
          <a:xfrm>
            <a:off x="5634534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5FC211-1049-4039-9EF6-1CFC736017E2}"/>
              </a:ext>
            </a:extLst>
          </p:cNvPr>
          <p:cNvSpPr txBox="1"/>
          <p:nvPr/>
        </p:nvSpPr>
        <p:spPr>
          <a:xfrm>
            <a:off x="5239429" y="272998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DF4D6C-5BC7-4B15-9F52-B0AFDF1AF9F0}"/>
              </a:ext>
            </a:extLst>
          </p:cNvPr>
          <p:cNvCxnSpPr/>
          <p:nvPr/>
        </p:nvCxnSpPr>
        <p:spPr>
          <a:xfrm>
            <a:off x="2209800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02AA7E-C25C-4875-A322-8323C48390E1}"/>
              </a:ext>
            </a:extLst>
          </p:cNvPr>
          <p:cNvCxnSpPr/>
          <p:nvPr/>
        </p:nvCxnSpPr>
        <p:spPr>
          <a:xfrm>
            <a:off x="5634534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D70583-B27D-499C-894C-039DDB5A4CA3}"/>
              </a:ext>
            </a:extLst>
          </p:cNvPr>
          <p:cNvSpPr txBox="1"/>
          <p:nvPr/>
        </p:nvSpPr>
        <p:spPr>
          <a:xfrm>
            <a:off x="5239429" y="279138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3F85F0-B54E-4A0B-B858-8BA16183FB63}"/>
              </a:ext>
            </a:extLst>
          </p:cNvPr>
          <p:cNvSpPr txBox="1"/>
          <p:nvPr/>
        </p:nvSpPr>
        <p:spPr>
          <a:xfrm>
            <a:off x="8128000" y="3099316"/>
            <a:ext cx="2387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/>
              <a:t>+ GOESTING</a:t>
            </a:r>
            <a:endParaRPr lang="en-BE" sz="2800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14D468BE-9A47-46B3-8555-3F32A619AF86}"/>
              </a:ext>
            </a:extLst>
          </p:cNvPr>
          <p:cNvSpPr/>
          <p:nvPr/>
        </p:nvSpPr>
        <p:spPr>
          <a:xfrm>
            <a:off x="2099241" y="3761024"/>
            <a:ext cx="1682750" cy="609600"/>
          </a:xfrm>
          <a:prstGeom prst="wedgeRectCallout">
            <a:avLst>
              <a:gd name="adj1" fmla="val 33129"/>
              <a:gd name="adj2" fmla="val -7291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OK</a:t>
            </a:r>
            <a:endParaRPr lang="en-BE" dirty="0"/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DDF1F294-E0A4-4282-9392-881643518628}"/>
              </a:ext>
            </a:extLst>
          </p:cNvPr>
          <p:cNvSpPr/>
          <p:nvPr/>
        </p:nvSpPr>
        <p:spPr>
          <a:xfrm>
            <a:off x="4793159" y="3761024"/>
            <a:ext cx="1682750" cy="609600"/>
          </a:xfrm>
          <a:prstGeom prst="wedgeRectCallout">
            <a:avLst>
              <a:gd name="adj1" fmla="val -8380"/>
              <a:gd name="adj2" fmla="val -7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GOED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0997421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9381D5-3198-495A-B70B-C8C6E8F2E0E7}"/>
              </a:ext>
            </a:extLst>
          </p:cNvPr>
          <p:cNvSpPr txBox="1"/>
          <p:nvPr/>
        </p:nvSpPr>
        <p:spPr>
          <a:xfrm>
            <a:off x="2099241" y="2265640"/>
            <a:ext cx="66550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000" b="1" dirty="0"/>
              <a:t>FULL STACK DEVELOPER</a:t>
            </a:r>
            <a:endParaRPr lang="en-BE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5D397C-5FCF-4E85-992E-48022E6390E5}"/>
              </a:ext>
            </a:extLst>
          </p:cNvPr>
          <p:cNvSpPr txBox="1"/>
          <p:nvPr/>
        </p:nvSpPr>
        <p:spPr>
          <a:xfrm>
            <a:off x="2289390" y="3099316"/>
            <a:ext cx="6219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cap="all" dirty="0"/>
              <a:t>Frontend + Backend + UX + UI</a:t>
            </a:r>
            <a:endParaRPr lang="en-BE" sz="2800" cap="all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681F54-21CB-4E9F-ACBB-4469CB01D781}"/>
              </a:ext>
            </a:extLst>
          </p:cNvPr>
          <p:cNvCxnSpPr/>
          <p:nvPr/>
        </p:nvCxnSpPr>
        <p:spPr>
          <a:xfrm>
            <a:off x="2209800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302557-A6AC-4D46-8EAF-330879369701}"/>
              </a:ext>
            </a:extLst>
          </p:cNvPr>
          <p:cNvCxnSpPr/>
          <p:nvPr/>
        </p:nvCxnSpPr>
        <p:spPr>
          <a:xfrm>
            <a:off x="5634534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5FC211-1049-4039-9EF6-1CFC736017E2}"/>
              </a:ext>
            </a:extLst>
          </p:cNvPr>
          <p:cNvSpPr txBox="1"/>
          <p:nvPr/>
        </p:nvSpPr>
        <p:spPr>
          <a:xfrm>
            <a:off x="5239429" y="272998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DF4D6C-5BC7-4B15-9F52-B0AFDF1AF9F0}"/>
              </a:ext>
            </a:extLst>
          </p:cNvPr>
          <p:cNvCxnSpPr/>
          <p:nvPr/>
        </p:nvCxnSpPr>
        <p:spPr>
          <a:xfrm>
            <a:off x="2209800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02AA7E-C25C-4875-A322-8323C48390E1}"/>
              </a:ext>
            </a:extLst>
          </p:cNvPr>
          <p:cNvCxnSpPr/>
          <p:nvPr/>
        </p:nvCxnSpPr>
        <p:spPr>
          <a:xfrm>
            <a:off x="5634534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D70583-B27D-499C-894C-039DDB5A4CA3}"/>
              </a:ext>
            </a:extLst>
          </p:cNvPr>
          <p:cNvSpPr txBox="1"/>
          <p:nvPr/>
        </p:nvSpPr>
        <p:spPr>
          <a:xfrm>
            <a:off x="5239429" y="279138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3F85F0-B54E-4A0B-B858-8BA16183FB63}"/>
              </a:ext>
            </a:extLst>
          </p:cNvPr>
          <p:cNvSpPr txBox="1"/>
          <p:nvPr/>
        </p:nvSpPr>
        <p:spPr>
          <a:xfrm>
            <a:off x="8128000" y="3099316"/>
            <a:ext cx="2387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/>
              <a:t>+ GOESTING</a:t>
            </a:r>
            <a:endParaRPr lang="en-BE" sz="2800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14D468BE-9A47-46B3-8555-3F32A619AF86}"/>
              </a:ext>
            </a:extLst>
          </p:cNvPr>
          <p:cNvSpPr/>
          <p:nvPr/>
        </p:nvSpPr>
        <p:spPr>
          <a:xfrm>
            <a:off x="2099241" y="3761024"/>
            <a:ext cx="1682750" cy="609600"/>
          </a:xfrm>
          <a:prstGeom prst="wedgeRectCallout">
            <a:avLst>
              <a:gd name="adj1" fmla="val 33129"/>
              <a:gd name="adj2" fmla="val -7291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OK</a:t>
            </a:r>
            <a:endParaRPr lang="en-BE" dirty="0"/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DDF1F294-E0A4-4282-9392-881643518628}"/>
              </a:ext>
            </a:extLst>
          </p:cNvPr>
          <p:cNvSpPr/>
          <p:nvPr/>
        </p:nvSpPr>
        <p:spPr>
          <a:xfrm>
            <a:off x="4793159" y="3761024"/>
            <a:ext cx="1682750" cy="609600"/>
          </a:xfrm>
          <a:prstGeom prst="wedgeRectCallout">
            <a:avLst>
              <a:gd name="adj1" fmla="val -8380"/>
              <a:gd name="adj2" fmla="val -7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GOED</a:t>
            </a:r>
            <a:endParaRPr lang="en-BE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20E5DB-F87B-4E8F-8220-8F485F3D5CCB}"/>
              </a:ext>
            </a:extLst>
          </p:cNvPr>
          <p:cNvSpPr txBox="1"/>
          <p:nvPr/>
        </p:nvSpPr>
        <p:spPr>
          <a:xfrm>
            <a:off x="2540506" y="3465659"/>
            <a:ext cx="8002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7200" dirty="0">
                <a:solidFill>
                  <a:srgbClr val="FF0000"/>
                </a:solidFill>
              </a:rPr>
              <a:t>X</a:t>
            </a:r>
            <a:endParaRPr lang="en-BE" sz="7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3974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9381D5-3198-495A-B70B-C8C6E8F2E0E7}"/>
              </a:ext>
            </a:extLst>
          </p:cNvPr>
          <p:cNvSpPr txBox="1"/>
          <p:nvPr/>
        </p:nvSpPr>
        <p:spPr>
          <a:xfrm>
            <a:off x="2099241" y="2265640"/>
            <a:ext cx="66550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000" b="1" dirty="0"/>
              <a:t>FULL STACK DEVELOPER</a:t>
            </a:r>
            <a:endParaRPr lang="en-BE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5D397C-5FCF-4E85-992E-48022E6390E5}"/>
              </a:ext>
            </a:extLst>
          </p:cNvPr>
          <p:cNvSpPr txBox="1"/>
          <p:nvPr/>
        </p:nvSpPr>
        <p:spPr>
          <a:xfrm>
            <a:off x="2289390" y="3099316"/>
            <a:ext cx="6219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cap="all" dirty="0"/>
              <a:t>Frontend + Backend + UX + UI</a:t>
            </a:r>
            <a:endParaRPr lang="en-BE" sz="2800" cap="all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681F54-21CB-4E9F-ACBB-4469CB01D781}"/>
              </a:ext>
            </a:extLst>
          </p:cNvPr>
          <p:cNvCxnSpPr/>
          <p:nvPr/>
        </p:nvCxnSpPr>
        <p:spPr>
          <a:xfrm>
            <a:off x="2209800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302557-A6AC-4D46-8EAF-330879369701}"/>
              </a:ext>
            </a:extLst>
          </p:cNvPr>
          <p:cNvCxnSpPr/>
          <p:nvPr/>
        </p:nvCxnSpPr>
        <p:spPr>
          <a:xfrm>
            <a:off x="5634534" y="2914650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5FC211-1049-4039-9EF6-1CFC736017E2}"/>
              </a:ext>
            </a:extLst>
          </p:cNvPr>
          <p:cNvSpPr txBox="1"/>
          <p:nvPr/>
        </p:nvSpPr>
        <p:spPr>
          <a:xfrm>
            <a:off x="5239429" y="272998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DF4D6C-5BC7-4B15-9F52-B0AFDF1AF9F0}"/>
              </a:ext>
            </a:extLst>
          </p:cNvPr>
          <p:cNvCxnSpPr/>
          <p:nvPr/>
        </p:nvCxnSpPr>
        <p:spPr>
          <a:xfrm>
            <a:off x="2209800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02AA7E-C25C-4875-A322-8323C48390E1}"/>
              </a:ext>
            </a:extLst>
          </p:cNvPr>
          <p:cNvCxnSpPr/>
          <p:nvPr/>
        </p:nvCxnSpPr>
        <p:spPr>
          <a:xfrm>
            <a:off x="5634534" y="2973526"/>
            <a:ext cx="297815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D70583-B27D-499C-894C-039DDB5A4CA3}"/>
              </a:ext>
            </a:extLst>
          </p:cNvPr>
          <p:cNvSpPr txBox="1"/>
          <p:nvPr/>
        </p:nvSpPr>
        <p:spPr>
          <a:xfrm>
            <a:off x="5239429" y="279138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~</a:t>
            </a:r>
            <a:endParaRPr lang="en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3F85F0-B54E-4A0B-B858-8BA16183FB63}"/>
              </a:ext>
            </a:extLst>
          </p:cNvPr>
          <p:cNvSpPr txBox="1"/>
          <p:nvPr/>
        </p:nvSpPr>
        <p:spPr>
          <a:xfrm>
            <a:off x="8128000" y="3099316"/>
            <a:ext cx="2387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/>
              <a:t>+ GOESTING</a:t>
            </a:r>
            <a:endParaRPr lang="en-BE" sz="2800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14D468BE-9A47-46B3-8555-3F32A619AF86}"/>
              </a:ext>
            </a:extLst>
          </p:cNvPr>
          <p:cNvSpPr/>
          <p:nvPr/>
        </p:nvSpPr>
        <p:spPr>
          <a:xfrm>
            <a:off x="2099241" y="3761024"/>
            <a:ext cx="1682750" cy="609600"/>
          </a:xfrm>
          <a:prstGeom prst="wedgeRectCallout">
            <a:avLst>
              <a:gd name="adj1" fmla="val 33129"/>
              <a:gd name="adj2" fmla="val -7291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GOED</a:t>
            </a:r>
            <a:endParaRPr lang="en-BE" dirty="0"/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DDF1F294-E0A4-4282-9392-881643518628}"/>
              </a:ext>
            </a:extLst>
          </p:cNvPr>
          <p:cNvSpPr/>
          <p:nvPr/>
        </p:nvSpPr>
        <p:spPr>
          <a:xfrm>
            <a:off x="4793159" y="3761024"/>
            <a:ext cx="1682750" cy="609600"/>
          </a:xfrm>
          <a:prstGeom prst="wedgeRectCallout">
            <a:avLst>
              <a:gd name="adj1" fmla="val -8380"/>
              <a:gd name="adj2" fmla="val -75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GOED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610421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1F130-A178-0F45-A9FA-4D4ED5F41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Xamarin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27442-C24C-C140-9757-BE5E2F464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.NET </a:t>
            </a:r>
            <a:r>
              <a:rPr lang="en-US" dirty="0" err="1"/>
              <a:t>voor</a:t>
            </a:r>
            <a:r>
              <a:rPr lang="en-US" dirty="0"/>
              <a:t> mobile </a:t>
            </a:r>
            <a:r>
              <a:rPr lang="en-US" dirty="0" err="1"/>
              <a:t>applicaties</a:t>
            </a:r>
            <a:endParaRPr lang="en-US" dirty="0"/>
          </a:p>
          <a:p>
            <a:pPr lvl="1"/>
            <a:r>
              <a:rPr lang="en-US" sz="2000" dirty="0"/>
              <a:t>Android</a:t>
            </a:r>
          </a:p>
          <a:p>
            <a:pPr lvl="1"/>
            <a:r>
              <a:rPr lang="en-US" sz="2000" dirty="0"/>
              <a:t>iOS</a:t>
            </a:r>
          </a:p>
          <a:p>
            <a:pPr lvl="1"/>
            <a:r>
              <a:rPr lang="en-US" sz="2000" dirty="0"/>
              <a:t>Windows Phone</a:t>
            </a:r>
          </a:p>
          <a:p>
            <a:pPr lvl="1"/>
            <a:endParaRPr lang="en-US" dirty="0"/>
          </a:p>
          <a:p>
            <a:r>
              <a:rPr lang="en-US" dirty="0"/>
              <a:t>Xamarin Forms vs Xamarin Native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4B1A74-4DA6-2243-BFD1-236CA2EAF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212" y="178821"/>
            <a:ext cx="4616806" cy="277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2653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4A5FF4E-F8CD-D74B-9E64-5003AFFB2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612" y="1153882"/>
            <a:ext cx="4974373" cy="378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09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FA35939-2307-564D-A65A-E0C155FC4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20" y="626866"/>
            <a:ext cx="3220984" cy="2514628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6995CC-2D4E-D742-9F36-76E63F2E4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836" y="626866"/>
            <a:ext cx="3220984" cy="2514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AD2BC1-054B-9845-B176-8BAD4C6B51C0}"/>
              </a:ext>
            </a:extLst>
          </p:cNvPr>
          <p:cNvSpPr txBox="1"/>
          <p:nvPr/>
        </p:nvSpPr>
        <p:spPr>
          <a:xfrm>
            <a:off x="370035" y="186634"/>
            <a:ext cx="1317733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DESKTOP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FD0122-688A-524A-80C4-42C044656820}"/>
              </a:ext>
            </a:extLst>
          </p:cNvPr>
          <p:cNvSpPr txBox="1"/>
          <p:nvPr/>
        </p:nvSpPr>
        <p:spPr>
          <a:xfrm>
            <a:off x="5847481" y="186634"/>
            <a:ext cx="710451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2F27F2-8C58-EA44-9221-D6A9601ABFD5}"/>
              </a:ext>
            </a:extLst>
          </p:cNvPr>
          <p:cNvSpPr txBox="1"/>
          <p:nvPr/>
        </p:nvSpPr>
        <p:spPr>
          <a:xfrm>
            <a:off x="426720" y="3212394"/>
            <a:ext cx="3750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b="1" u="sng" dirty="0" err="1"/>
              <a:t>jouw</a:t>
            </a:r>
            <a:r>
              <a:rPr lang="en-US" sz="1600" b="1" u="sng" dirty="0"/>
              <a:t> computer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370167-3905-9546-AD1D-87460823F8F2}"/>
              </a:ext>
            </a:extLst>
          </p:cNvPr>
          <p:cNvSpPr txBox="1"/>
          <p:nvPr/>
        </p:nvSpPr>
        <p:spPr>
          <a:xfrm>
            <a:off x="5847481" y="3212394"/>
            <a:ext cx="3305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dirty="0" err="1"/>
              <a:t>een</a:t>
            </a:r>
            <a:r>
              <a:rPr lang="en-US" sz="1600" dirty="0"/>
              <a:t> </a:t>
            </a:r>
            <a:r>
              <a:rPr lang="en-US" sz="1600" b="1" u="sng" dirty="0"/>
              <a:t>server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FCDE4B-D70F-384C-A4DF-296C39EE504A}"/>
              </a:ext>
            </a:extLst>
          </p:cNvPr>
          <p:cNvCxnSpPr>
            <a:cxnSpLocks/>
          </p:cNvCxnSpPr>
          <p:nvPr/>
        </p:nvCxnSpPr>
        <p:spPr>
          <a:xfrm>
            <a:off x="5380038" y="0"/>
            <a:ext cx="0" cy="6068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834311C-87E0-5B48-8241-70193AAF1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1" y="3621848"/>
            <a:ext cx="293556" cy="2935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443582-5566-5E44-81EB-CB1A144A146E}"/>
              </a:ext>
            </a:extLst>
          </p:cNvPr>
          <p:cNvSpPr txBox="1"/>
          <p:nvPr/>
        </p:nvSpPr>
        <p:spPr>
          <a:xfrm>
            <a:off x="966579" y="3614737"/>
            <a:ext cx="1335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Offline </a:t>
            </a:r>
            <a:r>
              <a:rPr lang="en-US" sz="1400" dirty="0" err="1"/>
              <a:t>gebruik</a:t>
            </a:r>
            <a:endParaRPr lang="en-US" sz="1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2A7D685-58B1-BE45-BF24-44AA06F9B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1" y="4000525"/>
            <a:ext cx="293556" cy="2935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35AD883-2D4B-FD47-B38B-C27EB7201120}"/>
              </a:ext>
            </a:extLst>
          </p:cNvPr>
          <p:cNvSpPr txBox="1"/>
          <p:nvPr/>
        </p:nvSpPr>
        <p:spPr>
          <a:xfrm>
            <a:off x="966579" y="3993414"/>
            <a:ext cx="1717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Click om </a:t>
            </a:r>
            <a:r>
              <a:rPr lang="en-US" sz="1400" dirty="0" err="1"/>
              <a:t>te</a:t>
            </a:r>
            <a:r>
              <a:rPr lang="en-US" sz="1400" dirty="0"/>
              <a:t> </a:t>
            </a:r>
            <a:r>
              <a:rPr lang="en-US" sz="1400" dirty="0" err="1"/>
              <a:t>openen</a:t>
            </a:r>
            <a:endParaRPr lang="en-US" sz="14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4BCEDC2-E7C5-F244-B2DC-9969E0D99B42}"/>
              </a:ext>
            </a:extLst>
          </p:cNvPr>
          <p:cNvSpPr txBox="1"/>
          <p:nvPr/>
        </p:nvSpPr>
        <p:spPr>
          <a:xfrm>
            <a:off x="1737345" y="186634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04FFC7E-0D74-1E41-B25B-CE1D62BBAFAF}"/>
              </a:ext>
            </a:extLst>
          </p:cNvPr>
          <p:cNvSpPr txBox="1"/>
          <p:nvPr/>
        </p:nvSpPr>
        <p:spPr>
          <a:xfrm>
            <a:off x="6616915" y="186634"/>
            <a:ext cx="2360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SERVER</a:t>
            </a:r>
          </a:p>
        </p:txBody>
      </p:sp>
    </p:spTree>
    <p:extLst>
      <p:ext uri="{BB962C8B-B14F-4D97-AF65-F5344CB8AC3E}">
        <p14:creationId xmlns:p14="http://schemas.microsoft.com/office/powerpoint/2010/main" val="38731747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653860" y="1645023"/>
            <a:ext cx="7185388" cy="1853733"/>
          </a:xfrm>
        </p:spPr>
        <p:txBody>
          <a:bodyPr/>
          <a:lstStyle/>
          <a:p>
            <a:r>
              <a:rPr lang="nl-NL" dirty="0"/>
              <a:t>.NET Profielen</a:t>
            </a:r>
            <a:br>
              <a:rPr lang="nl-NL" dirty="0"/>
            </a:br>
            <a:endParaRPr lang="nl-NL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BEB355-4E1A-D247-9645-2243FDB5095C}"/>
              </a:ext>
            </a:extLst>
          </p:cNvPr>
          <p:cNvSpPr txBox="1"/>
          <p:nvPr/>
        </p:nvSpPr>
        <p:spPr>
          <a:xfrm>
            <a:off x="775854" y="2571889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Hoe </a:t>
            </a:r>
            <a:r>
              <a:rPr lang="en-US" dirty="0" err="1">
                <a:solidFill>
                  <a:schemeClr val="bg1"/>
                </a:solidFill>
              </a:rPr>
              <a:t>testen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3264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DC1BB-A26E-1A47-AE05-89E49432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Hoe </a:t>
            </a:r>
            <a:r>
              <a:rPr lang="en-US" dirty="0" err="1"/>
              <a:t>testen</a:t>
            </a:r>
            <a:r>
              <a:rPr lang="en-US" dirty="0"/>
              <a:t> - </a:t>
            </a:r>
            <a:r>
              <a:rPr lang="en-US" dirty="0" err="1"/>
              <a:t>karakter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B39DA1-DD8F-6B4D-A4CB-D0BB021AFEC3}"/>
              </a:ext>
            </a:extLst>
          </p:cNvPr>
          <p:cNvSpPr txBox="1"/>
          <p:nvPr/>
        </p:nvSpPr>
        <p:spPr>
          <a:xfrm>
            <a:off x="217925" y="810841"/>
            <a:ext cx="491673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 </a:t>
            </a:r>
            <a:r>
              <a:rPr lang="en-US" dirty="0" err="1">
                <a:solidFill>
                  <a:schemeClr val="bg1"/>
                </a:solidFill>
              </a:rPr>
              <a:t>zoek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waarom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programmeren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15DD27-670D-1E43-B132-0862F264F065}"/>
              </a:ext>
            </a:extLst>
          </p:cNvPr>
          <p:cNvSpPr txBox="1"/>
          <p:nvPr/>
        </p:nvSpPr>
        <p:spPr>
          <a:xfrm>
            <a:off x="393469" y="1302327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Ik</a:t>
            </a:r>
            <a:r>
              <a:rPr lang="en-US" dirty="0"/>
              <a:t> doe </a:t>
            </a:r>
            <a:r>
              <a:rPr lang="en-US" dirty="0" err="1"/>
              <a:t>dit</a:t>
            </a:r>
            <a:r>
              <a:rPr lang="en-US" dirty="0"/>
              <a:t> al van </a:t>
            </a:r>
            <a:r>
              <a:rPr lang="en-US" dirty="0" err="1"/>
              <a:t>kleins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omdat</a:t>
            </a:r>
            <a:r>
              <a:rPr lang="en-US" dirty="0"/>
              <a:t> computers </a:t>
            </a:r>
            <a:r>
              <a:rPr lang="en-US" dirty="0" err="1"/>
              <a:t>mij</a:t>
            </a:r>
            <a:r>
              <a:rPr lang="en-US" dirty="0"/>
              <a:t> </a:t>
            </a:r>
            <a:r>
              <a:rPr lang="en-US" dirty="0" err="1"/>
              <a:t>interesseren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8949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DC1BB-A26E-1A47-AE05-89E49432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Hoe </a:t>
            </a:r>
            <a:r>
              <a:rPr lang="en-US" dirty="0" err="1"/>
              <a:t>testen</a:t>
            </a:r>
            <a:r>
              <a:rPr lang="en-US" dirty="0"/>
              <a:t> - </a:t>
            </a:r>
            <a:r>
              <a:rPr lang="en-US" dirty="0" err="1"/>
              <a:t>karakter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B39DA1-DD8F-6B4D-A4CB-D0BB021AFEC3}"/>
              </a:ext>
            </a:extLst>
          </p:cNvPr>
          <p:cNvSpPr txBox="1"/>
          <p:nvPr/>
        </p:nvSpPr>
        <p:spPr>
          <a:xfrm>
            <a:off x="217925" y="810841"/>
            <a:ext cx="491673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 </a:t>
            </a:r>
            <a:r>
              <a:rPr lang="en-US" dirty="0" err="1">
                <a:solidFill>
                  <a:schemeClr val="bg1"/>
                </a:solidFill>
              </a:rPr>
              <a:t>zoek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waarom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programmeren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15DD27-670D-1E43-B132-0862F264F065}"/>
              </a:ext>
            </a:extLst>
          </p:cNvPr>
          <p:cNvSpPr txBox="1"/>
          <p:nvPr/>
        </p:nvSpPr>
        <p:spPr>
          <a:xfrm>
            <a:off x="393469" y="1302327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err="1">
                <a:solidFill>
                  <a:srgbClr val="FF0000"/>
                </a:solidFill>
              </a:rPr>
              <a:t>Ik</a:t>
            </a:r>
            <a:r>
              <a:rPr lang="en-US" strike="sngStrike" dirty="0">
                <a:solidFill>
                  <a:srgbClr val="FF0000"/>
                </a:solidFill>
              </a:rPr>
              <a:t> doe </a:t>
            </a:r>
            <a:r>
              <a:rPr lang="en-US" strike="sngStrike" dirty="0" err="1">
                <a:solidFill>
                  <a:srgbClr val="FF0000"/>
                </a:solidFill>
              </a:rPr>
              <a:t>dit</a:t>
            </a:r>
            <a:r>
              <a:rPr lang="en-US" strike="sngStrike" dirty="0">
                <a:solidFill>
                  <a:srgbClr val="FF0000"/>
                </a:solidFill>
              </a:rPr>
              <a:t> al van </a:t>
            </a:r>
            <a:r>
              <a:rPr lang="en-US" strike="sngStrike" dirty="0" err="1">
                <a:solidFill>
                  <a:srgbClr val="FF0000"/>
                </a:solidFill>
              </a:rPr>
              <a:t>kleins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af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aan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omdat</a:t>
            </a:r>
            <a:r>
              <a:rPr lang="en-US" strike="sngStrike" dirty="0">
                <a:solidFill>
                  <a:srgbClr val="FF0000"/>
                </a:solidFill>
              </a:rPr>
              <a:t> computers </a:t>
            </a:r>
            <a:r>
              <a:rPr lang="en-US" strike="sngStrike" dirty="0" err="1">
                <a:solidFill>
                  <a:srgbClr val="FF0000"/>
                </a:solidFill>
              </a:rPr>
              <a:t>mij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interesseren</a:t>
            </a:r>
            <a:endParaRPr lang="en-US" strike="sngStrike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D8B6D0-D369-734D-8135-0DC6A4D94BB4}"/>
              </a:ext>
            </a:extLst>
          </p:cNvPr>
          <p:cNvSpPr txBox="1"/>
          <p:nvPr/>
        </p:nvSpPr>
        <p:spPr>
          <a:xfrm>
            <a:off x="393469" y="1627527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oplossen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79842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DC1BB-A26E-1A47-AE05-89E49432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Hoe </a:t>
            </a:r>
            <a:r>
              <a:rPr lang="en-US" dirty="0" err="1"/>
              <a:t>testen</a:t>
            </a:r>
            <a:r>
              <a:rPr lang="en-US" dirty="0"/>
              <a:t> - </a:t>
            </a:r>
            <a:r>
              <a:rPr lang="en-US" dirty="0" err="1"/>
              <a:t>karakter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B39DA1-DD8F-6B4D-A4CB-D0BB021AFEC3}"/>
              </a:ext>
            </a:extLst>
          </p:cNvPr>
          <p:cNvSpPr txBox="1"/>
          <p:nvPr/>
        </p:nvSpPr>
        <p:spPr>
          <a:xfrm>
            <a:off x="217925" y="810841"/>
            <a:ext cx="491673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 </a:t>
            </a:r>
            <a:r>
              <a:rPr lang="en-US" dirty="0" err="1">
                <a:solidFill>
                  <a:schemeClr val="bg1"/>
                </a:solidFill>
              </a:rPr>
              <a:t>zoek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waarom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programmeren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15DD27-670D-1E43-B132-0862F264F065}"/>
              </a:ext>
            </a:extLst>
          </p:cNvPr>
          <p:cNvSpPr txBox="1"/>
          <p:nvPr/>
        </p:nvSpPr>
        <p:spPr>
          <a:xfrm>
            <a:off x="393469" y="1302327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err="1">
                <a:solidFill>
                  <a:srgbClr val="FF0000"/>
                </a:solidFill>
              </a:rPr>
              <a:t>Ik</a:t>
            </a:r>
            <a:r>
              <a:rPr lang="en-US" strike="sngStrike" dirty="0">
                <a:solidFill>
                  <a:srgbClr val="FF0000"/>
                </a:solidFill>
              </a:rPr>
              <a:t> doe </a:t>
            </a:r>
            <a:r>
              <a:rPr lang="en-US" strike="sngStrike" dirty="0" err="1">
                <a:solidFill>
                  <a:srgbClr val="FF0000"/>
                </a:solidFill>
              </a:rPr>
              <a:t>dit</a:t>
            </a:r>
            <a:r>
              <a:rPr lang="en-US" strike="sngStrike" dirty="0">
                <a:solidFill>
                  <a:srgbClr val="FF0000"/>
                </a:solidFill>
              </a:rPr>
              <a:t> al van </a:t>
            </a:r>
            <a:r>
              <a:rPr lang="en-US" strike="sngStrike" dirty="0" err="1">
                <a:solidFill>
                  <a:srgbClr val="FF0000"/>
                </a:solidFill>
              </a:rPr>
              <a:t>kleins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af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aan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omdat</a:t>
            </a:r>
            <a:r>
              <a:rPr lang="en-US" strike="sngStrike" dirty="0">
                <a:solidFill>
                  <a:srgbClr val="FF0000"/>
                </a:solidFill>
              </a:rPr>
              <a:t> computers </a:t>
            </a:r>
            <a:r>
              <a:rPr lang="en-US" strike="sngStrike" dirty="0" err="1">
                <a:solidFill>
                  <a:srgbClr val="FF0000"/>
                </a:solidFill>
              </a:rPr>
              <a:t>mij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interesseren</a:t>
            </a:r>
            <a:endParaRPr lang="en-US" strike="sngStrike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D8B6D0-D369-734D-8135-0DC6A4D94BB4}"/>
              </a:ext>
            </a:extLst>
          </p:cNvPr>
          <p:cNvSpPr txBox="1"/>
          <p:nvPr/>
        </p:nvSpPr>
        <p:spPr>
          <a:xfrm>
            <a:off x="393469" y="1627527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oplossen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B57D86-B532-974C-A4B2-557432085061}"/>
              </a:ext>
            </a:extLst>
          </p:cNvPr>
          <p:cNvSpPr txBox="1"/>
          <p:nvPr/>
        </p:nvSpPr>
        <p:spPr>
          <a:xfrm>
            <a:off x="217925" y="2137393"/>
            <a:ext cx="7720832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is het </a:t>
            </a:r>
            <a:r>
              <a:rPr lang="en-US" dirty="0" err="1">
                <a:solidFill>
                  <a:schemeClr val="bg1"/>
                </a:solidFill>
              </a:rPr>
              <a:t>laatste</a:t>
            </a:r>
            <a:r>
              <a:rPr lang="en-US" dirty="0">
                <a:solidFill>
                  <a:schemeClr val="bg1"/>
                </a:solidFill>
              </a:rPr>
              <a:t> wat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bijgeleerd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hebben</a:t>
            </a:r>
            <a:r>
              <a:rPr lang="en-US" dirty="0">
                <a:solidFill>
                  <a:schemeClr val="bg1"/>
                </a:solidFill>
              </a:rPr>
              <a:t>? </a:t>
            </a:r>
            <a:r>
              <a:rPr lang="en-US" dirty="0" err="1">
                <a:solidFill>
                  <a:schemeClr val="bg1"/>
                </a:solidFill>
              </a:rPr>
              <a:t>Waar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hebben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geleerd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370080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DC1BB-A26E-1A47-AE05-89E49432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Hoe </a:t>
            </a:r>
            <a:r>
              <a:rPr lang="en-US" dirty="0" err="1"/>
              <a:t>testen</a:t>
            </a:r>
            <a:r>
              <a:rPr lang="en-US" dirty="0"/>
              <a:t> - </a:t>
            </a:r>
            <a:r>
              <a:rPr lang="en-US" dirty="0" err="1"/>
              <a:t>karakter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B39DA1-DD8F-6B4D-A4CB-D0BB021AFEC3}"/>
              </a:ext>
            </a:extLst>
          </p:cNvPr>
          <p:cNvSpPr txBox="1"/>
          <p:nvPr/>
        </p:nvSpPr>
        <p:spPr>
          <a:xfrm>
            <a:off x="217925" y="810841"/>
            <a:ext cx="491673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 </a:t>
            </a:r>
            <a:r>
              <a:rPr lang="en-US" dirty="0" err="1">
                <a:solidFill>
                  <a:schemeClr val="bg1"/>
                </a:solidFill>
              </a:rPr>
              <a:t>zoek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waarom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programmeren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15DD27-670D-1E43-B132-0862F264F065}"/>
              </a:ext>
            </a:extLst>
          </p:cNvPr>
          <p:cNvSpPr txBox="1"/>
          <p:nvPr/>
        </p:nvSpPr>
        <p:spPr>
          <a:xfrm>
            <a:off x="393469" y="1302327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err="1">
                <a:solidFill>
                  <a:srgbClr val="FF0000"/>
                </a:solidFill>
              </a:rPr>
              <a:t>Ik</a:t>
            </a:r>
            <a:r>
              <a:rPr lang="en-US" strike="sngStrike" dirty="0">
                <a:solidFill>
                  <a:srgbClr val="FF0000"/>
                </a:solidFill>
              </a:rPr>
              <a:t> doe </a:t>
            </a:r>
            <a:r>
              <a:rPr lang="en-US" strike="sngStrike" dirty="0" err="1">
                <a:solidFill>
                  <a:srgbClr val="FF0000"/>
                </a:solidFill>
              </a:rPr>
              <a:t>dit</a:t>
            </a:r>
            <a:r>
              <a:rPr lang="en-US" strike="sngStrike" dirty="0">
                <a:solidFill>
                  <a:srgbClr val="FF0000"/>
                </a:solidFill>
              </a:rPr>
              <a:t> al van </a:t>
            </a:r>
            <a:r>
              <a:rPr lang="en-US" strike="sngStrike" dirty="0" err="1">
                <a:solidFill>
                  <a:srgbClr val="FF0000"/>
                </a:solidFill>
              </a:rPr>
              <a:t>kleins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af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aan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omdat</a:t>
            </a:r>
            <a:r>
              <a:rPr lang="en-US" strike="sngStrike" dirty="0">
                <a:solidFill>
                  <a:srgbClr val="FF0000"/>
                </a:solidFill>
              </a:rPr>
              <a:t> computers </a:t>
            </a:r>
            <a:r>
              <a:rPr lang="en-US" strike="sngStrike" dirty="0" err="1">
                <a:solidFill>
                  <a:srgbClr val="FF0000"/>
                </a:solidFill>
              </a:rPr>
              <a:t>mij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interesseren</a:t>
            </a:r>
            <a:endParaRPr lang="en-US" strike="sngStrike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D8B6D0-D369-734D-8135-0DC6A4D94BB4}"/>
              </a:ext>
            </a:extLst>
          </p:cNvPr>
          <p:cNvSpPr txBox="1"/>
          <p:nvPr/>
        </p:nvSpPr>
        <p:spPr>
          <a:xfrm>
            <a:off x="393469" y="1627527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oplossen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B57D86-B532-974C-A4B2-557432085061}"/>
              </a:ext>
            </a:extLst>
          </p:cNvPr>
          <p:cNvSpPr txBox="1"/>
          <p:nvPr/>
        </p:nvSpPr>
        <p:spPr>
          <a:xfrm>
            <a:off x="217925" y="2137393"/>
            <a:ext cx="7720832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is het </a:t>
            </a:r>
            <a:r>
              <a:rPr lang="en-US" dirty="0" err="1">
                <a:solidFill>
                  <a:schemeClr val="bg1"/>
                </a:solidFill>
              </a:rPr>
              <a:t>laatste</a:t>
            </a:r>
            <a:r>
              <a:rPr lang="en-US" dirty="0">
                <a:solidFill>
                  <a:schemeClr val="bg1"/>
                </a:solidFill>
              </a:rPr>
              <a:t> wat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bijgeleerd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hebben</a:t>
            </a:r>
            <a:r>
              <a:rPr lang="en-US" dirty="0">
                <a:solidFill>
                  <a:schemeClr val="bg1"/>
                </a:solidFill>
              </a:rPr>
              <a:t>? </a:t>
            </a:r>
            <a:r>
              <a:rPr lang="en-US" dirty="0" err="1">
                <a:solidFill>
                  <a:schemeClr val="bg1"/>
                </a:solidFill>
              </a:rPr>
              <a:t>Waar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hebben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geleerd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689248-0966-B046-91E6-D1C79357F64B}"/>
              </a:ext>
            </a:extLst>
          </p:cNvPr>
          <p:cNvSpPr txBox="1"/>
          <p:nvPr/>
        </p:nvSpPr>
        <p:spPr>
          <a:xfrm>
            <a:off x="217925" y="2813545"/>
            <a:ext cx="815684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is </a:t>
            </a:r>
            <a:r>
              <a:rPr lang="en-US" dirty="0" err="1">
                <a:solidFill>
                  <a:schemeClr val="bg1"/>
                </a:solidFill>
              </a:rPr>
              <a:t>hun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favoriete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applicatie</a:t>
            </a:r>
            <a:r>
              <a:rPr lang="en-US" dirty="0">
                <a:solidFill>
                  <a:schemeClr val="bg1"/>
                </a:solidFill>
              </a:rPr>
              <a:t> of website? Wat </a:t>
            </a:r>
            <a:r>
              <a:rPr lang="en-US" dirty="0" err="1">
                <a:solidFill>
                  <a:schemeClr val="bg1"/>
                </a:solidFill>
              </a:rPr>
              <a:t>zouden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veranderen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009861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DC1BB-A26E-1A47-AE05-89E49432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Hoe </a:t>
            </a:r>
            <a:r>
              <a:rPr lang="en-US" dirty="0" err="1"/>
              <a:t>testen</a:t>
            </a:r>
            <a:r>
              <a:rPr lang="en-US" dirty="0"/>
              <a:t> - </a:t>
            </a:r>
            <a:r>
              <a:rPr lang="en-US" dirty="0" err="1"/>
              <a:t>karakter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B39DA1-DD8F-6B4D-A4CB-D0BB021AFEC3}"/>
              </a:ext>
            </a:extLst>
          </p:cNvPr>
          <p:cNvSpPr txBox="1"/>
          <p:nvPr/>
        </p:nvSpPr>
        <p:spPr>
          <a:xfrm>
            <a:off x="217925" y="810841"/>
            <a:ext cx="491673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 </a:t>
            </a:r>
            <a:r>
              <a:rPr lang="en-US" dirty="0" err="1">
                <a:solidFill>
                  <a:schemeClr val="bg1"/>
                </a:solidFill>
              </a:rPr>
              <a:t>zoek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waarom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programmeren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15DD27-670D-1E43-B132-0862F264F065}"/>
              </a:ext>
            </a:extLst>
          </p:cNvPr>
          <p:cNvSpPr txBox="1"/>
          <p:nvPr/>
        </p:nvSpPr>
        <p:spPr>
          <a:xfrm>
            <a:off x="393469" y="1302327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err="1">
                <a:solidFill>
                  <a:srgbClr val="FF0000"/>
                </a:solidFill>
              </a:rPr>
              <a:t>Ik</a:t>
            </a:r>
            <a:r>
              <a:rPr lang="en-US" strike="sngStrike" dirty="0">
                <a:solidFill>
                  <a:srgbClr val="FF0000"/>
                </a:solidFill>
              </a:rPr>
              <a:t> doe </a:t>
            </a:r>
            <a:r>
              <a:rPr lang="en-US" strike="sngStrike" dirty="0" err="1">
                <a:solidFill>
                  <a:srgbClr val="FF0000"/>
                </a:solidFill>
              </a:rPr>
              <a:t>dit</a:t>
            </a:r>
            <a:r>
              <a:rPr lang="en-US" strike="sngStrike" dirty="0">
                <a:solidFill>
                  <a:srgbClr val="FF0000"/>
                </a:solidFill>
              </a:rPr>
              <a:t> al van </a:t>
            </a:r>
            <a:r>
              <a:rPr lang="en-US" strike="sngStrike" dirty="0" err="1">
                <a:solidFill>
                  <a:srgbClr val="FF0000"/>
                </a:solidFill>
              </a:rPr>
              <a:t>kleins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af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aan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omdat</a:t>
            </a:r>
            <a:r>
              <a:rPr lang="en-US" strike="sngStrike" dirty="0">
                <a:solidFill>
                  <a:srgbClr val="FF0000"/>
                </a:solidFill>
              </a:rPr>
              <a:t> computers </a:t>
            </a:r>
            <a:r>
              <a:rPr lang="en-US" strike="sngStrike" dirty="0" err="1">
                <a:solidFill>
                  <a:srgbClr val="FF0000"/>
                </a:solidFill>
              </a:rPr>
              <a:t>mij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interesseren</a:t>
            </a:r>
            <a:endParaRPr lang="en-US" strike="sngStrike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D8B6D0-D369-734D-8135-0DC6A4D94BB4}"/>
              </a:ext>
            </a:extLst>
          </p:cNvPr>
          <p:cNvSpPr txBox="1"/>
          <p:nvPr/>
        </p:nvSpPr>
        <p:spPr>
          <a:xfrm>
            <a:off x="393469" y="1627527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oplossen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B57D86-B532-974C-A4B2-557432085061}"/>
              </a:ext>
            </a:extLst>
          </p:cNvPr>
          <p:cNvSpPr txBox="1"/>
          <p:nvPr/>
        </p:nvSpPr>
        <p:spPr>
          <a:xfrm>
            <a:off x="217925" y="2137393"/>
            <a:ext cx="7720832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is het </a:t>
            </a:r>
            <a:r>
              <a:rPr lang="en-US" dirty="0" err="1">
                <a:solidFill>
                  <a:schemeClr val="bg1"/>
                </a:solidFill>
              </a:rPr>
              <a:t>laatste</a:t>
            </a:r>
            <a:r>
              <a:rPr lang="en-US" dirty="0">
                <a:solidFill>
                  <a:schemeClr val="bg1"/>
                </a:solidFill>
              </a:rPr>
              <a:t> wat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bijgeleerd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hebben</a:t>
            </a:r>
            <a:r>
              <a:rPr lang="en-US" dirty="0">
                <a:solidFill>
                  <a:schemeClr val="bg1"/>
                </a:solidFill>
              </a:rPr>
              <a:t>? </a:t>
            </a:r>
            <a:r>
              <a:rPr lang="en-US" dirty="0" err="1">
                <a:solidFill>
                  <a:schemeClr val="bg1"/>
                </a:solidFill>
              </a:rPr>
              <a:t>Waar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hebben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geleerd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689248-0966-B046-91E6-D1C79357F64B}"/>
              </a:ext>
            </a:extLst>
          </p:cNvPr>
          <p:cNvSpPr txBox="1"/>
          <p:nvPr/>
        </p:nvSpPr>
        <p:spPr>
          <a:xfrm>
            <a:off x="217925" y="2813545"/>
            <a:ext cx="815684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is </a:t>
            </a:r>
            <a:r>
              <a:rPr lang="en-US" dirty="0" err="1">
                <a:solidFill>
                  <a:schemeClr val="bg1"/>
                </a:solidFill>
              </a:rPr>
              <a:t>hun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favoriete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applicatie</a:t>
            </a:r>
            <a:r>
              <a:rPr lang="en-US" dirty="0">
                <a:solidFill>
                  <a:schemeClr val="bg1"/>
                </a:solidFill>
              </a:rPr>
              <a:t> of website? Wat </a:t>
            </a:r>
            <a:r>
              <a:rPr lang="en-US" dirty="0" err="1">
                <a:solidFill>
                  <a:schemeClr val="bg1"/>
                </a:solidFill>
              </a:rPr>
              <a:t>zouden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veranderen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6BFF1E-EB60-0147-A902-D3116B7F15EB}"/>
              </a:ext>
            </a:extLst>
          </p:cNvPr>
          <p:cNvSpPr txBox="1"/>
          <p:nvPr/>
        </p:nvSpPr>
        <p:spPr>
          <a:xfrm>
            <a:off x="217925" y="3489697"/>
            <a:ext cx="494661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</a:t>
            </a:r>
            <a:r>
              <a:rPr lang="en-US" dirty="0" err="1">
                <a:solidFill>
                  <a:schemeClr val="bg1"/>
                </a:solidFill>
              </a:rPr>
              <a:t>zou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aan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Elmos</a:t>
            </a:r>
            <a:r>
              <a:rPr lang="en-US" dirty="0">
                <a:solidFill>
                  <a:schemeClr val="bg1"/>
                </a:solidFill>
              </a:rPr>
              <a:t> website </a:t>
            </a:r>
            <a:r>
              <a:rPr lang="en-US" dirty="0" err="1">
                <a:solidFill>
                  <a:schemeClr val="bg1"/>
                </a:solidFill>
              </a:rPr>
              <a:t>veranderen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6613293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DC1BB-A26E-1A47-AE05-89E49432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Hoe </a:t>
            </a:r>
            <a:r>
              <a:rPr lang="en-US" dirty="0" err="1"/>
              <a:t>testen</a:t>
            </a:r>
            <a:r>
              <a:rPr lang="en-US" dirty="0"/>
              <a:t> - </a:t>
            </a:r>
            <a:r>
              <a:rPr lang="en-US" dirty="0" err="1"/>
              <a:t>karakter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B39DA1-DD8F-6B4D-A4CB-D0BB021AFEC3}"/>
              </a:ext>
            </a:extLst>
          </p:cNvPr>
          <p:cNvSpPr txBox="1"/>
          <p:nvPr/>
        </p:nvSpPr>
        <p:spPr>
          <a:xfrm>
            <a:off x="217925" y="810841"/>
            <a:ext cx="491673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 </a:t>
            </a:r>
            <a:r>
              <a:rPr lang="en-US" dirty="0" err="1">
                <a:solidFill>
                  <a:schemeClr val="bg1"/>
                </a:solidFill>
              </a:rPr>
              <a:t>zoek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waarom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programmeren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15DD27-670D-1E43-B132-0862F264F065}"/>
              </a:ext>
            </a:extLst>
          </p:cNvPr>
          <p:cNvSpPr txBox="1"/>
          <p:nvPr/>
        </p:nvSpPr>
        <p:spPr>
          <a:xfrm>
            <a:off x="393469" y="1302327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err="1">
                <a:solidFill>
                  <a:srgbClr val="FF0000"/>
                </a:solidFill>
              </a:rPr>
              <a:t>Ik</a:t>
            </a:r>
            <a:r>
              <a:rPr lang="en-US" strike="sngStrike" dirty="0">
                <a:solidFill>
                  <a:srgbClr val="FF0000"/>
                </a:solidFill>
              </a:rPr>
              <a:t> doe </a:t>
            </a:r>
            <a:r>
              <a:rPr lang="en-US" strike="sngStrike" dirty="0" err="1">
                <a:solidFill>
                  <a:srgbClr val="FF0000"/>
                </a:solidFill>
              </a:rPr>
              <a:t>dit</a:t>
            </a:r>
            <a:r>
              <a:rPr lang="en-US" strike="sngStrike" dirty="0">
                <a:solidFill>
                  <a:srgbClr val="FF0000"/>
                </a:solidFill>
              </a:rPr>
              <a:t> al van </a:t>
            </a:r>
            <a:r>
              <a:rPr lang="en-US" strike="sngStrike" dirty="0" err="1">
                <a:solidFill>
                  <a:srgbClr val="FF0000"/>
                </a:solidFill>
              </a:rPr>
              <a:t>kleins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af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aan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omdat</a:t>
            </a:r>
            <a:r>
              <a:rPr lang="en-US" strike="sngStrike" dirty="0">
                <a:solidFill>
                  <a:srgbClr val="FF0000"/>
                </a:solidFill>
              </a:rPr>
              <a:t> computers </a:t>
            </a:r>
            <a:r>
              <a:rPr lang="en-US" strike="sngStrike" dirty="0" err="1">
                <a:solidFill>
                  <a:srgbClr val="FF0000"/>
                </a:solidFill>
              </a:rPr>
              <a:t>mij</a:t>
            </a:r>
            <a:r>
              <a:rPr lang="en-US" strike="sngStrike" dirty="0">
                <a:solidFill>
                  <a:srgbClr val="FF0000"/>
                </a:solidFill>
              </a:rPr>
              <a:t> </a:t>
            </a:r>
            <a:r>
              <a:rPr lang="en-US" strike="sngStrike" dirty="0" err="1">
                <a:solidFill>
                  <a:srgbClr val="FF0000"/>
                </a:solidFill>
              </a:rPr>
              <a:t>interesseren</a:t>
            </a:r>
            <a:endParaRPr lang="en-US" strike="sngStrike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D8B6D0-D369-734D-8135-0DC6A4D94BB4}"/>
              </a:ext>
            </a:extLst>
          </p:cNvPr>
          <p:cNvSpPr txBox="1"/>
          <p:nvPr/>
        </p:nvSpPr>
        <p:spPr>
          <a:xfrm>
            <a:off x="393469" y="1627527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oplossen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B57D86-B532-974C-A4B2-557432085061}"/>
              </a:ext>
            </a:extLst>
          </p:cNvPr>
          <p:cNvSpPr txBox="1"/>
          <p:nvPr/>
        </p:nvSpPr>
        <p:spPr>
          <a:xfrm>
            <a:off x="217925" y="2137393"/>
            <a:ext cx="7720832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is het </a:t>
            </a:r>
            <a:r>
              <a:rPr lang="en-US" dirty="0" err="1">
                <a:solidFill>
                  <a:schemeClr val="bg1"/>
                </a:solidFill>
              </a:rPr>
              <a:t>laatste</a:t>
            </a:r>
            <a:r>
              <a:rPr lang="en-US" dirty="0">
                <a:solidFill>
                  <a:schemeClr val="bg1"/>
                </a:solidFill>
              </a:rPr>
              <a:t> wat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bijgeleerd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hebben</a:t>
            </a:r>
            <a:r>
              <a:rPr lang="en-US" dirty="0">
                <a:solidFill>
                  <a:schemeClr val="bg1"/>
                </a:solidFill>
              </a:rPr>
              <a:t>? </a:t>
            </a:r>
            <a:r>
              <a:rPr lang="en-US" dirty="0" err="1">
                <a:solidFill>
                  <a:schemeClr val="bg1"/>
                </a:solidFill>
              </a:rPr>
              <a:t>Waar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hebben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geleerd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689248-0966-B046-91E6-D1C79357F64B}"/>
              </a:ext>
            </a:extLst>
          </p:cNvPr>
          <p:cNvSpPr txBox="1"/>
          <p:nvPr/>
        </p:nvSpPr>
        <p:spPr>
          <a:xfrm>
            <a:off x="217925" y="2813545"/>
            <a:ext cx="815684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is </a:t>
            </a:r>
            <a:r>
              <a:rPr lang="en-US" dirty="0" err="1">
                <a:solidFill>
                  <a:schemeClr val="bg1"/>
                </a:solidFill>
              </a:rPr>
              <a:t>hun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favoriete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applicatie</a:t>
            </a:r>
            <a:r>
              <a:rPr lang="en-US" dirty="0">
                <a:solidFill>
                  <a:schemeClr val="bg1"/>
                </a:solidFill>
              </a:rPr>
              <a:t> of website? Wat </a:t>
            </a:r>
            <a:r>
              <a:rPr lang="en-US" dirty="0" err="1">
                <a:solidFill>
                  <a:schemeClr val="bg1"/>
                </a:solidFill>
              </a:rPr>
              <a:t>zouden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veranderen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6BFF1E-EB60-0147-A902-D3116B7F15EB}"/>
              </a:ext>
            </a:extLst>
          </p:cNvPr>
          <p:cNvSpPr txBox="1"/>
          <p:nvPr/>
        </p:nvSpPr>
        <p:spPr>
          <a:xfrm>
            <a:off x="217925" y="3489697"/>
            <a:ext cx="494661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</a:t>
            </a:r>
            <a:r>
              <a:rPr lang="en-US" dirty="0" err="1">
                <a:solidFill>
                  <a:schemeClr val="bg1"/>
                </a:solidFill>
              </a:rPr>
              <a:t>zou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aan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Elmos</a:t>
            </a:r>
            <a:r>
              <a:rPr lang="en-US" dirty="0">
                <a:solidFill>
                  <a:schemeClr val="bg1"/>
                </a:solidFill>
              </a:rPr>
              <a:t> website </a:t>
            </a:r>
            <a:r>
              <a:rPr lang="en-US" dirty="0" err="1">
                <a:solidFill>
                  <a:schemeClr val="bg1"/>
                </a:solidFill>
              </a:rPr>
              <a:t>veranderen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C80F13-E072-3142-B226-308E88440829}"/>
              </a:ext>
            </a:extLst>
          </p:cNvPr>
          <p:cNvSpPr txBox="1"/>
          <p:nvPr/>
        </p:nvSpPr>
        <p:spPr>
          <a:xfrm>
            <a:off x="217924" y="4140097"/>
            <a:ext cx="7588359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Wat is de </a:t>
            </a:r>
            <a:r>
              <a:rPr lang="en-US" dirty="0" err="1">
                <a:solidFill>
                  <a:schemeClr val="bg1"/>
                </a:solidFill>
              </a:rPr>
              <a:t>leukste</a:t>
            </a:r>
            <a:r>
              <a:rPr lang="en-US" dirty="0">
                <a:solidFill>
                  <a:schemeClr val="bg1"/>
                </a:solidFill>
              </a:rPr>
              <a:t> feature </a:t>
            </a:r>
            <a:r>
              <a:rPr lang="en-US" dirty="0" err="1">
                <a:solidFill>
                  <a:schemeClr val="bg1"/>
                </a:solidFill>
              </a:rPr>
              <a:t>dat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hebt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toegevoegd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aan</a:t>
            </a:r>
            <a:r>
              <a:rPr lang="en-US" dirty="0">
                <a:solidFill>
                  <a:schemeClr val="bg1"/>
                </a:solidFill>
              </a:rPr>
              <a:t> het </a:t>
            </a:r>
            <a:r>
              <a:rPr lang="en-US" dirty="0" err="1">
                <a:solidFill>
                  <a:schemeClr val="bg1"/>
                </a:solidFill>
              </a:rPr>
              <a:t>laatste</a:t>
            </a:r>
            <a:r>
              <a:rPr lang="en-US" dirty="0">
                <a:solidFill>
                  <a:schemeClr val="bg1"/>
                </a:solidFill>
              </a:rPr>
              <a:t> project?</a:t>
            </a:r>
          </a:p>
        </p:txBody>
      </p:sp>
    </p:spTree>
    <p:extLst>
      <p:ext uri="{BB962C8B-B14F-4D97-AF65-F5344CB8AC3E}">
        <p14:creationId xmlns:p14="http://schemas.microsoft.com/office/powerpoint/2010/main" val="43261581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9DC1BB-A26E-1A47-AE05-89E49432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Hoe </a:t>
            </a:r>
            <a:r>
              <a:rPr lang="en-US" dirty="0" err="1"/>
              <a:t>testen</a:t>
            </a:r>
            <a:r>
              <a:rPr lang="en-US" dirty="0"/>
              <a:t> - </a:t>
            </a:r>
            <a:r>
              <a:rPr lang="en-US" dirty="0" err="1"/>
              <a:t>technisch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B39DA1-DD8F-6B4D-A4CB-D0BB021AFEC3}"/>
              </a:ext>
            </a:extLst>
          </p:cNvPr>
          <p:cNvSpPr txBox="1"/>
          <p:nvPr/>
        </p:nvSpPr>
        <p:spPr>
          <a:xfrm>
            <a:off x="217925" y="810841"/>
            <a:ext cx="374147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Verschil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tussen</a:t>
            </a:r>
            <a:r>
              <a:rPr lang="en-US" dirty="0">
                <a:solidFill>
                  <a:schemeClr val="bg1"/>
                </a:solidFill>
              </a:rPr>
              <a:t> .NET </a:t>
            </a:r>
            <a:r>
              <a:rPr lang="en-US" dirty="0" err="1">
                <a:solidFill>
                  <a:schemeClr val="bg1"/>
                </a:solidFill>
              </a:rPr>
              <a:t>en</a:t>
            </a:r>
            <a:r>
              <a:rPr lang="en-US" dirty="0">
                <a:solidFill>
                  <a:schemeClr val="bg1"/>
                </a:solidFill>
              </a:rPr>
              <a:t> .NET core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D770C-707D-7B40-A3B5-E1D7489AB4F5}"/>
              </a:ext>
            </a:extLst>
          </p:cNvPr>
          <p:cNvSpPr txBox="1"/>
          <p:nvPr/>
        </p:nvSpPr>
        <p:spPr>
          <a:xfrm>
            <a:off x="217925" y="1378877"/>
            <a:ext cx="1197764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Interfaces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9BFD3E-C827-DD40-BE02-ABEA6B7E8D2C}"/>
              </a:ext>
            </a:extLst>
          </p:cNvPr>
          <p:cNvSpPr txBox="1"/>
          <p:nvPr/>
        </p:nvSpPr>
        <p:spPr>
          <a:xfrm>
            <a:off x="217925" y="1946913"/>
            <a:ext cx="8712642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Leg </a:t>
            </a:r>
            <a:r>
              <a:rPr lang="en-US" dirty="0" err="1">
                <a:solidFill>
                  <a:schemeClr val="bg1"/>
                </a:solidFill>
              </a:rPr>
              <a:t>uit</a:t>
            </a:r>
            <a:r>
              <a:rPr lang="en-US" dirty="0">
                <a:solidFill>
                  <a:schemeClr val="bg1"/>
                </a:solidFill>
              </a:rPr>
              <a:t> wat </a:t>
            </a:r>
            <a:r>
              <a:rPr lang="en-US" dirty="0" err="1">
                <a:solidFill>
                  <a:schemeClr val="bg1"/>
                </a:solidFill>
              </a:rPr>
              <a:t>een</a:t>
            </a:r>
            <a:r>
              <a:rPr lang="en-US" dirty="0">
                <a:solidFill>
                  <a:schemeClr val="bg1"/>
                </a:solidFill>
              </a:rPr>
              <a:t> Full Stack Developer </a:t>
            </a:r>
            <a:r>
              <a:rPr lang="en-US" dirty="0" err="1">
                <a:solidFill>
                  <a:schemeClr val="bg1"/>
                </a:solidFill>
              </a:rPr>
              <a:t>doet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welke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technologieën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hij</a:t>
            </a:r>
            <a:r>
              <a:rPr lang="en-US" dirty="0">
                <a:solidFill>
                  <a:schemeClr val="bg1"/>
                </a:solidFill>
              </a:rPr>
              <a:t> of </a:t>
            </a:r>
            <a:r>
              <a:rPr lang="en-US" dirty="0" err="1">
                <a:solidFill>
                  <a:schemeClr val="bg1"/>
                </a:solidFill>
              </a:rPr>
              <a:t>zij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gebruikt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6B4B2B-8016-0F44-89E0-5BCE79C6F999}"/>
              </a:ext>
            </a:extLst>
          </p:cNvPr>
          <p:cNvSpPr txBox="1"/>
          <p:nvPr/>
        </p:nvSpPr>
        <p:spPr>
          <a:xfrm>
            <a:off x="217925" y="2514949"/>
            <a:ext cx="7387600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Welke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stappen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onderneem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</a:t>
            </a:r>
            <a:r>
              <a:rPr lang="en-US" dirty="0">
                <a:solidFill>
                  <a:schemeClr val="bg1"/>
                </a:solidFill>
              </a:rPr>
              <a:t> om </a:t>
            </a:r>
            <a:r>
              <a:rPr lang="en-US" dirty="0" err="1">
                <a:solidFill>
                  <a:schemeClr val="bg1"/>
                </a:solidFill>
              </a:rPr>
              <a:t>performantieproblemen</a:t>
            </a:r>
            <a:r>
              <a:rPr lang="en-US" dirty="0">
                <a:solidFill>
                  <a:schemeClr val="bg1"/>
                </a:solidFill>
              </a:rPr>
              <a:t> op </a:t>
            </a:r>
            <a:r>
              <a:rPr lang="en-US" dirty="0" err="1">
                <a:solidFill>
                  <a:schemeClr val="bg1"/>
                </a:solidFill>
              </a:rPr>
              <a:t>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lossen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46682F-F8CE-0D46-BC93-E9899E37A810}"/>
              </a:ext>
            </a:extLst>
          </p:cNvPr>
          <p:cNvSpPr txBox="1"/>
          <p:nvPr/>
        </p:nvSpPr>
        <p:spPr>
          <a:xfrm>
            <a:off x="217925" y="3082985"/>
            <a:ext cx="3313792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Verklaar</a:t>
            </a:r>
            <a:r>
              <a:rPr lang="en-US" dirty="0">
                <a:solidFill>
                  <a:schemeClr val="bg1"/>
                </a:solidFill>
              </a:rPr>
              <a:t> Dependency Injection</a:t>
            </a:r>
          </a:p>
        </p:txBody>
      </p:sp>
    </p:spTree>
    <p:extLst>
      <p:ext uri="{BB962C8B-B14F-4D97-AF65-F5344CB8AC3E}">
        <p14:creationId xmlns:p14="http://schemas.microsoft.com/office/powerpoint/2010/main" val="5867691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42E3E-E04F-ED41-88D6-529B5D6E2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84432B-6B9D-9046-A5F5-632FCAAF7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81" y="0"/>
            <a:ext cx="5366630" cy="53666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EFE47-8745-0147-A9D6-1DAAB1620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454" y="1410703"/>
            <a:ext cx="1530045" cy="29132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2B46D3-3E0C-0B46-9C76-245CC228E9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5598" y="1555823"/>
            <a:ext cx="2955959" cy="26229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C313F3-2768-4346-83BF-FEF3EC8F6B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52" y="1549888"/>
            <a:ext cx="12827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591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94E24-D328-3946-B40F-388D3108F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DBFD4-D51A-5049-8253-667799815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Contract</a:t>
            </a:r>
          </a:p>
          <a:p>
            <a:r>
              <a:rPr lang="en-US" dirty="0" err="1"/>
              <a:t>Definitie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Interfaces</a:t>
            </a:r>
          </a:p>
          <a:p>
            <a:pPr lvl="1"/>
            <a:r>
              <a:rPr lang="en-US" sz="2000" dirty="0" err="1"/>
              <a:t>Beschrijft</a:t>
            </a:r>
            <a:r>
              <a:rPr lang="en-US" sz="2000" dirty="0"/>
              <a:t> </a:t>
            </a:r>
            <a:r>
              <a:rPr lang="en-US" sz="2000" dirty="0" err="1"/>
              <a:t>gewoon</a:t>
            </a:r>
            <a:endParaRPr lang="en-US" sz="2000" dirty="0"/>
          </a:p>
          <a:p>
            <a:pPr lvl="1"/>
            <a:r>
              <a:rPr lang="en-US" sz="2000" dirty="0" err="1"/>
              <a:t>Heeft</a:t>
            </a:r>
            <a:r>
              <a:rPr lang="en-US" sz="2000" dirty="0"/>
              <a:t> </a:t>
            </a:r>
            <a:r>
              <a:rPr lang="en-US" sz="2000" dirty="0" err="1"/>
              <a:t>niets</a:t>
            </a:r>
            <a:r>
              <a:rPr lang="en-US" sz="2000" dirty="0"/>
              <a:t> </a:t>
            </a:r>
            <a:r>
              <a:rPr lang="en-US" sz="2000" dirty="0" err="1"/>
              <a:t>werkend</a:t>
            </a:r>
            <a:r>
              <a:rPr lang="en-US" sz="2000" dirty="0"/>
              <a:t> in </a:t>
            </a:r>
            <a:r>
              <a:rPr lang="en-US" sz="2000" dirty="0" err="1"/>
              <a:t>zich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5568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FA35939-2307-564D-A65A-E0C155FC4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20" y="626866"/>
            <a:ext cx="3220984" cy="2514628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6995CC-2D4E-D742-9F36-76E63F2E4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836" y="626866"/>
            <a:ext cx="3220984" cy="2514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AD2BC1-054B-9845-B176-8BAD4C6B51C0}"/>
              </a:ext>
            </a:extLst>
          </p:cNvPr>
          <p:cNvSpPr txBox="1"/>
          <p:nvPr/>
        </p:nvSpPr>
        <p:spPr>
          <a:xfrm>
            <a:off x="370035" y="186634"/>
            <a:ext cx="1317733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DESKTOP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FD0122-688A-524A-80C4-42C044656820}"/>
              </a:ext>
            </a:extLst>
          </p:cNvPr>
          <p:cNvSpPr txBox="1"/>
          <p:nvPr/>
        </p:nvSpPr>
        <p:spPr>
          <a:xfrm>
            <a:off x="5847481" y="186634"/>
            <a:ext cx="710451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2F27F2-8C58-EA44-9221-D6A9601ABFD5}"/>
              </a:ext>
            </a:extLst>
          </p:cNvPr>
          <p:cNvSpPr txBox="1"/>
          <p:nvPr/>
        </p:nvSpPr>
        <p:spPr>
          <a:xfrm>
            <a:off x="426720" y="3212394"/>
            <a:ext cx="3750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b="1" u="sng" dirty="0" err="1"/>
              <a:t>jouw</a:t>
            </a:r>
            <a:r>
              <a:rPr lang="en-US" sz="1600" b="1" u="sng" dirty="0"/>
              <a:t> computer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370167-3905-9546-AD1D-87460823F8F2}"/>
              </a:ext>
            </a:extLst>
          </p:cNvPr>
          <p:cNvSpPr txBox="1"/>
          <p:nvPr/>
        </p:nvSpPr>
        <p:spPr>
          <a:xfrm>
            <a:off x="5847481" y="3212394"/>
            <a:ext cx="3305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dirty="0" err="1"/>
              <a:t>een</a:t>
            </a:r>
            <a:r>
              <a:rPr lang="en-US" sz="1600" dirty="0"/>
              <a:t> </a:t>
            </a:r>
            <a:r>
              <a:rPr lang="en-US" sz="1600" b="1" u="sng" dirty="0"/>
              <a:t>server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FCDE4B-D70F-384C-A4DF-296C39EE504A}"/>
              </a:ext>
            </a:extLst>
          </p:cNvPr>
          <p:cNvCxnSpPr>
            <a:cxnSpLocks/>
          </p:cNvCxnSpPr>
          <p:nvPr/>
        </p:nvCxnSpPr>
        <p:spPr>
          <a:xfrm>
            <a:off x="5380038" y="0"/>
            <a:ext cx="0" cy="6068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834311C-87E0-5B48-8241-70193AAF1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1" y="3621848"/>
            <a:ext cx="293556" cy="2935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443582-5566-5E44-81EB-CB1A144A146E}"/>
              </a:ext>
            </a:extLst>
          </p:cNvPr>
          <p:cNvSpPr txBox="1"/>
          <p:nvPr/>
        </p:nvSpPr>
        <p:spPr>
          <a:xfrm>
            <a:off x="966579" y="3614737"/>
            <a:ext cx="1335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Offline </a:t>
            </a:r>
            <a:r>
              <a:rPr lang="en-US" sz="1400" dirty="0" err="1"/>
              <a:t>gebruik</a:t>
            </a:r>
            <a:endParaRPr lang="en-US" sz="1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2A7D685-58B1-BE45-BF24-44AA06F9B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1" y="4000525"/>
            <a:ext cx="293556" cy="2935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35AD883-2D4B-FD47-B38B-C27EB7201120}"/>
              </a:ext>
            </a:extLst>
          </p:cNvPr>
          <p:cNvSpPr txBox="1"/>
          <p:nvPr/>
        </p:nvSpPr>
        <p:spPr>
          <a:xfrm>
            <a:off x="966579" y="3993414"/>
            <a:ext cx="1717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Click om </a:t>
            </a:r>
            <a:r>
              <a:rPr lang="en-US" sz="1400" dirty="0" err="1"/>
              <a:t>te</a:t>
            </a:r>
            <a:r>
              <a:rPr lang="en-US" sz="1400" dirty="0"/>
              <a:t> </a:t>
            </a:r>
            <a:r>
              <a:rPr lang="en-US" sz="1400" dirty="0" err="1"/>
              <a:t>openen</a:t>
            </a:r>
            <a:endParaRPr 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72E3BB-A82A-674E-8FFB-0037327C2421}"/>
              </a:ext>
            </a:extLst>
          </p:cNvPr>
          <p:cNvSpPr txBox="1"/>
          <p:nvPr/>
        </p:nvSpPr>
        <p:spPr>
          <a:xfrm>
            <a:off x="966579" y="4524256"/>
            <a:ext cx="2095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Enkel</a:t>
            </a:r>
            <a:r>
              <a:rPr lang="en-US" sz="1400" dirty="0"/>
              <a:t> op </a:t>
            </a:r>
            <a:r>
              <a:rPr lang="en-US" sz="1400" dirty="0" err="1"/>
              <a:t>jouw</a:t>
            </a:r>
            <a:r>
              <a:rPr lang="en-US" sz="1400" dirty="0"/>
              <a:t> computer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05F8A61-1B0E-3F4E-BFF9-9BFAB96523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7" y="4523125"/>
            <a:ext cx="324000" cy="324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15B19C7-CA9D-0241-8932-4D3F5352C4E6}"/>
              </a:ext>
            </a:extLst>
          </p:cNvPr>
          <p:cNvSpPr txBox="1"/>
          <p:nvPr/>
        </p:nvSpPr>
        <p:spPr>
          <a:xfrm>
            <a:off x="966579" y="4887581"/>
            <a:ext cx="2005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Per </a:t>
            </a:r>
            <a:r>
              <a:rPr lang="en-US" sz="1400" dirty="0" err="1"/>
              <a:t>besturingssysteem</a:t>
            </a:r>
            <a:endParaRPr lang="en-US" sz="1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7EABAC2-7FC8-DA48-9690-B6A7485A32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7" y="4879469"/>
            <a:ext cx="324000" cy="324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CFDDCA-FA63-E344-9D70-906A5FCEF2B1}"/>
              </a:ext>
            </a:extLst>
          </p:cNvPr>
          <p:cNvSpPr txBox="1"/>
          <p:nvPr/>
        </p:nvSpPr>
        <p:spPr>
          <a:xfrm>
            <a:off x="966579" y="5243925"/>
            <a:ext cx="2880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Een</a:t>
            </a:r>
            <a:r>
              <a:rPr lang="en-US" sz="1400" dirty="0"/>
              <a:t> update </a:t>
            </a:r>
            <a:r>
              <a:rPr lang="en-US" sz="1400" dirty="0" err="1"/>
              <a:t>doorvoeren</a:t>
            </a:r>
            <a:r>
              <a:rPr lang="en-US" sz="1400" dirty="0"/>
              <a:t> is </a:t>
            </a:r>
            <a:r>
              <a:rPr lang="en-US" sz="1400" dirty="0" err="1"/>
              <a:t>moeilijk</a:t>
            </a:r>
            <a:endParaRPr lang="en-US" sz="14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B9565BE-820D-C74B-9470-A4AB3AE5FD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7" y="5235813"/>
            <a:ext cx="324000" cy="3240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A7074BF-B665-3245-8EA0-BEDFD2F8A846}"/>
              </a:ext>
            </a:extLst>
          </p:cNvPr>
          <p:cNvSpPr txBox="1"/>
          <p:nvPr/>
        </p:nvSpPr>
        <p:spPr>
          <a:xfrm>
            <a:off x="1737345" y="186634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C2EB83-BBC7-F149-B9DF-B3527CF44BEC}"/>
              </a:ext>
            </a:extLst>
          </p:cNvPr>
          <p:cNvSpPr txBox="1"/>
          <p:nvPr/>
        </p:nvSpPr>
        <p:spPr>
          <a:xfrm>
            <a:off x="6616915" y="186634"/>
            <a:ext cx="2360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SERVER</a:t>
            </a:r>
          </a:p>
        </p:txBody>
      </p:sp>
    </p:spTree>
    <p:extLst>
      <p:ext uri="{BB962C8B-B14F-4D97-AF65-F5344CB8AC3E}">
        <p14:creationId xmlns:p14="http://schemas.microsoft.com/office/powerpoint/2010/main" val="79456577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4368152" y="1624954"/>
            <a:ext cx="1552801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How can I help?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173884407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1788030" y="1147369"/>
            <a:ext cx="2533529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Can we see mrs Lucia Peeters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21924288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1788030" y="1147369"/>
            <a:ext cx="2533529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Can we see mrs </a:t>
            </a:r>
            <a:r>
              <a:rPr lang="nl-BE" sz="1600" b="1" u="sng" dirty="0"/>
              <a:t>Lucia Peeters</a:t>
            </a:r>
            <a:endParaRPr lang="en-BE" sz="1600" b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9E9F82-F9E2-4666-A64D-61204CE70158}"/>
              </a:ext>
            </a:extLst>
          </p:cNvPr>
          <p:cNvSpPr/>
          <p:nvPr/>
        </p:nvSpPr>
        <p:spPr>
          <a:xfrm>
            <a:off x="1991877" y="2906278"/>
            <a:ext cx="1887043" cy="629014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b="1" dirty="0"/>
              <a:t>DEPENDENCY</a:t>
            </a:r>
            <a:endParaRPr lang="en-BE" b="1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CCDA368-4690-413A-8F72-9988659B2BB2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2935399" y="1892866"/>
            <a:ext cx="0" cy="10134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86355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1788030" y="1147369"/>
            <a:ext cx="2533529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Can we see mrs </a:t>
            </a:r>
            <a:r>
              <a:rPr lang="nl-BE" sz="1600" b="1" u="sng" dirty="0"/>
              <a:t>Lucia Peeters</a:t>
            </a:r>
            <a:endParaRPr lang="en-BE" sz="1600" b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9E9F82-F9E2-4666-A64D-61204CE70158}"/>
              </a:ext>
            </a:extLst>
          </p:cNvPr>
          <p:cNvSpPr/>
          <p:nvPr/>
        </p:nvSpPr>
        <p:spPr>
          <a:xfrm>
            <a:off x="1991877" y="2906278"/>
            <a:ext cx="1887043" cy="629014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b="1" dirty="0"/>
              <a:t>DEPENDENCY</a:t>
            </a:r>
            <a:endParaRPr lang="en-BE" b="1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CCDA368-4690-413A-8F72-9988659B2BB2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2935399" y="1892866"/>
            <a:ext cx="0" cy="10134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85C1C28-5B20-47CB-B2F3-C66F34CED1BF}"/>
              </a:ext>
            </a:extLst>
          </p:cNvPr>
          <p:cNvSpPr txBox="1"/>
          <p:nvPr/>
        </p:nvSpPr>
        <p:spPr>
          <a:xfrm>
            <a:off x="3878920" y="2829108"/>
            <a:ext cx="4389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000" dirty="0"/>
              <a:t>What if Lucia Peeters is unavailable?</a:t>
            </a:r>
            <a:endParaRPr lang="en-BE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A26064-B051-4C82-BF23-B48B44BCF5AB}"/>
              </a:ext>
            </a:extLst>
          </p:cNvPr>
          <p:cNvSpPr txBox="1"/>
          <p:nvPr/>
        </p:nvSpPr>
        <p:spPr>
          <a:xfrm>
            <a:off x="3878919" y="3202947"/>
            <a:ext cx="21820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000" dirty="0"/>
              <a:t>Who will help us?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256634471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4368152" y="1624954"/>
            <a:ext cx="1552801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How can I help?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35754629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1788030" y="1147369"/>
            <a:ext cx="2533529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Can we see someone from the BeOne Team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326327294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4368152" y="1624954"/>
            <a:ext cx="1552801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Let me check?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120200161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3744962" y="1555063"/>
            <a:ext cx="2329682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Bart will meet you in a few minutes?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280173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FA35939-2307-564D-A65A-E0C155FC4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20" y="626866"/>
            <a:ext cx="3220984" cy="2514628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6995CC-2D4E-D742-9F36-76E63F2E4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836" y="626866"/>
            <a:ext cx="3220984" cy="2514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AD2BC1-054B-9845-B176-8BAD4C6B51C0}"/>
              </a:ext>
            </a:extLst>
          </p:cNvPr>
          <p:cNvSpPr txBox="1"/>
          <p:nvPr/>
        </p:nvSpPr>
        <p:spPr>
          <a:xfrm>
            <a:off x="370035" y="186634"/>
            <a:ext cx="1317733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DESKTOP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FD0122-688A-524A-80C4-42C044656820}"/>
              </a:ext>
            </a:extLst>
          </p:cNvPr>
          <p:cNvSpPr txBox="1"/>
          <p:nvPr/>
        </p:nvSpPr>
        <p:spPr>
          <a:xfrm>
            <a:off x="5847481" y="186634"/>
            <a:ext cx="710451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2F27F2-8C58-EA44-9221-D6A9601ABFD5}"/>
              </a:ext>
            </a:extLst>
          </p:cNvPr>
          <p:cNvSpPr txBox="1"/>
          <p:nvPr/>
        </p:nvSpPr>
        <p:spPr>
          <a:xfrm>
            <a:off x="426720" y="3212394"/>
            <a:ext cx="3750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b="1" u="sng" dirty="0" err="1"/>
              <a:t>jouw</a:t>
            </a:r>
            <a:r>
              <a:rPr lang="en-US" sz="1600" b="1" u="sng" dirty="0"/>
              <a:t> computer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370167-3905-9546-AD1D-87460823F8F2}"/>
              </a:ext>
            </a:extLst>
          </p:cNvPr>
          <p:cNvSpPr txBox="1"/>
          <p:nvPr/>
        </p:nvSpPr>
        <p:spPr>
          <a:xfrm>
            <a:off x="5847481" y="3212394"/>
            <a:ext cx="3305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dirty="0" err="1"/>
              <a:t>een</a:t>
            </a:r>
            <a:r>
              <a:rPr lang="en-US" sz="1600" dirty="0"/>
              <a:t> </a:t>
            </a:r>
            <a:r>
              <a:rPr lang="en-US" sz="1600" b="1" u="sng" dirty="0"/>
              <a:t>server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FCDE4B-D70F-384C-A4DF-296C39EE504A}"/>
              </a:ext>
            </a:extLst>
          </p:cNvPr>
          <p:cNvCxnSpPr>
            <a:cxnSpLocks/>
          </p:cNvCxnSpPr>
          <p:nvPr/>
        </p:nvCxnSpPr>
        <p:spPr>
          <a:xfrm>
            <a:off x="5380038" y="0"/>
            <a:ext cx="0" cy="6068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834311C-87E0-5B48-8241-70193AAF1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1" y="3621848"/>
            <a:ext cx="293556" cy="2935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443582-5566-5E44-81EB-CB1A144A146E}"/>
              </a:ext>
            </a:extLst>
          </p:cNvPr>
          <p:cNvSpPr txBox="1"/>
          <p:nvPr/>
        </p:nvSpPr>
        <p:spPr>
          <a:xfrm>
            <a:off x="966579" y="3614737"/>
            <a:ext cx="1335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Offline </a:t>
            </a:r>
            <a:r>
              <a:rPr lang="en-US" sz="1400" dirty="0" err="1"/>
              <a:t>gebruik</a:t>
            </a:r>
            <a:endParaRPr lang="en-US" sz="1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2A7D685-58B1-BE45-BF24-44AA06F9B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1" y="4000525"/>
            <a:ext cx="293556" cy="2935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35AD883-2D4B-FD47-B38B-C27EB7201120}"/>
              </a:ext>
            </a:extLst>
          </p:cNvPr>
          <p:cNvSpPr txBox="1"/>
          <p:nvPr/>
        </p:nvSpPr>
        <p:spPr>
          <a:xfrm>
            <a:off x="966579" y="3993414"/>
            <a:ext cx="1717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Click om </a:t>
            </a:r>
            <a:r>
              <a:rPr lang="en-US" sz="1400" dirty="0" err="1"/>
              <a:t>te</a:t>
            </a:r>
            <a:r>
              <a:rPr lang="en-US" sz="1400" dirty="0"/>
              <a:t> </a:t>
            </a:r>
            <a:r>
              <a:rPr lang="en-US" sz="1400" dirty="0" err="1"/>
              <a:t>openen</a:t>
            </a:r>
            <a:endParaRPr 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72E3BB-A82A-674E-8FFB-0037327C2421}"/>
              </a:ext>
            </a:extLst>
          </p:cNvPr>
          <p:cNvSpPr txBox="1"/>
          <p:nvPr/>
        </p:nvSpPr>
        <p:spPr>
          <a:xfrm>
            <a:off x="966579" y="4524256"/>
            <a:ext cx="2095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Enkel</a:t>
            </a:r>
            <a:r>
              <a:rPr lang="en-US" sz="1400" dirty="0"/>
              <a:t> op </a:t>
            </a:r>
            <a:r>
              <a:rPr lang="en-US" sz="1400" dirty="0" err="1"/>
              <a:t>jouw</a:t>
            </a:r>
            <a:r>
              <a:rPr lang="en-US" sz="1400" dirty="0"/>
              <a:t> computer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05F8A61-1B0E-3F4E-BFF9-9BFAB96523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7" y="4523125"/>
            <a:ext cx="324000" cy="324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15B19C7-CA9D-0241-8932-4D3F5352C4E6}"/>
              </a:ext>
            </a:extLst>
          </p:cNvPr>
          <p:cNvSpPr txBox="1"/>
          <p:nvPr/>
        </p:nvSpPr>
        <p:spPr>
          <a:xfrm>
            <a:off x="966579" y="4887581"/>
            <a:ext cx="2005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Per </a:t>
            </a:r>
            <a:r>
              <a:rPr lang="en-US" sz="1400" dirty="0" err="1"/>
              <a:t>besturingssysteem</a:t>
            </a:r>
            <a:endParaRPr lang="en-US" sz="1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7EABAC2-7FC8-DA48-9690-B6A7485A32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7" y="4879469"/>
            <a:ext cx="324000" cy="324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CFDDCA-FA63-E344-9D70-906A5FCEF2B1}"/>
              </a:ext>
            </a:extLst>
          </p:cNvPr>
          <p:cNvSpPr txBox="1"/>
          <p:nvPr/>
        </p:nvSpPr>
        <p:spPr>
          <a:xfrm>
            <a:off x="966579" y="5243925"/>
            <a:ext cx="2880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Een</a:t>
            </a:r>
            <a:r>
              <a:rPr lang="en-US" sz="1400" dirty="0"/>
              <a:t> update </a:t>
            </a:r>
            <a:r>
              <a:rPr lang="en-US" sz="1400" dirty="0" err="1"/>
              <a:t>doorvoeren</a:t>
            </a:r>
            <a:r>
              <a:rPr lang="en-US" sz="1400" dirty="0"/>
              <a:t> is </a:t>
            </a:r>
            <a:r>
              <a:rPr lang="en-US" sz="1400" dirty="0" err="1"/>
              <a:t>moeilijk</a:t>
            </a:r>
            <a:endParaRPr lang="en-US" sz="14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B9565BE-820D-C74B-9470-A4AB3AE5FD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7" y="5235813"/>
            <a:ext cx="324000" cy="324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AD0D348-85B2-1448-BD4A-37D69FAE2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7335" y="3558059"/>
            <a:ext cx="293556" cy="29355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D382F9C-3ED9-3440-8BC5-E18D62DD4718}"/>
              </a:ext>
            </a:extLst>
          </p:cNvPr>
          <p:cNvSpPr txBox="1"/>
          <p:nvPr/>
        </p:nvSpPr>
        <p:spPr>
          <a:xfrm>
            <a:off x="6600903" y="3550948"/>
            <a:ext cx="1335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Offline </a:t>
            </a:r>
            <a:r>
              <a:rPr lang="en-US" sz="1400" dirty="0" err="1"/>
              <a:t>gebruik</a:t>
            </a:r>
            <a:endParaRPr lang="en-US" sz="14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A320C48-81FD-544A-AE8C-941A29B519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7335" y="3936736"/>
            <a:ext cx="293556" cy="29355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28F5267-CF73-C841-8BE2-086786B8102F}"/>
              </a:ext>
            </a:extLst>
          </p:cNvPr>
          <p:cNvSpPr txBox="1"/>
          <p:nvPr/>
        </p:nvSpPr>
        <p:spPr>
          <a:xfrm>
            <a:off x="6600903" y="3929625"/>
            <a:ext cx="1717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Click om </a:t>
            </a:r>
            <a:r>
              <a:rPr lang="en-US" sz="1400" dirty="0" err="1"/>
              <a:t>te</a:t>
            </a:r>
            <a:r>
              <a:rPr lang="en-US" sz="1400" dirty="0"/>
              <a:t> </a:t>
            </a:r>
            <a:r>
              <a:rPr lang="en-US" sz="1400" dirty="0" err="1"/>
              <a:t>openen</a:t>
            </a:r>
            <a:endParaRPr lang="en-US" sz="1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4F9A339-A762-F343-9052-5704902E219C}"/>
              </a:ext>
            </a:extLst>
          </p:cNvPr>
          <p:cNvSpPr txBox="1"/>
          <p:nvPr/>
        </p:nvSpPr>
        <p:spPr>
          <a:xfrm>
            <a:off x="6600903" y="4460467"/>
            <a:ext cx="2095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Enkel</a:t>
            </a:r>
            <a:r>
              <a:rPr lang="en-US" sz="1400" dirty="0"/>
              <a:t> op </a:t>
            </a:r>
            <a:r>
              <a:rPr lang="en-US" sz="1400" dirty="0" err="1"/>
              <a:t>jouw</a:t>
            </a:r>
            <a:r>
              <a:rPr lang="en-US" sz="1400" dirty="0"/>
              <a:t> computer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CDF2897-D8A2-DE49-B085-00739A6F5F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7691" y="4459336"/>
            <a:ext cx="324000" cy="3240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AD83607-FF0D-D344-9659-DD649FABB391}"/>
              </a:ext>
            </a:extLst>
          </p:cNvPr>
          <p:cNvSpPr txBox="1"/>
          <p:nvPr/>
        </p:nvSpPr>
        <p:spPr>
          <a:xfrm>
            <a:off x="6600903" y="4823792"/>
            <a:ext cx="2005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Per </a:t>
            </a:r>
            <a:r>
              <a:rPr lang="en-US" sz="1400" dirty="0" err="1"/>
              <a:t>besturingssysteem</a:t>
            </a:r>
            <a:endParaRPr lang="en-US" sz="14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8CD67C4F-1AEA-274A-9B51-976CBE51F2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7691" y="4815680"/>
            <a:ext cx="324000" cy="3240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69C7042-8AB2-1E41-ABC6-8FE7C92DE6DB}"/>
              </a:ext>
            </a:extLst>
          </p:cNvPr>
          <p:cNvSpPr txBox="1"/>
          <p:nvPr/>
        </p:nvSpPr>
        <p:spPr>
          <a:xfrm>
            <a:off x="6600903" y="5180136"/>
            <a:ext cx="2880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Een</a:t>
            </a:r>
            <a:r>
              <a:rPr lang="en-US" sz="1400" dirty="0"/>
              <a:t> update </a:t>
            </a:r>
            <a:r>
              <a:rPr lang="en-US" sz="1400" dirty="0" err="1"/>
              <a:t>doorvoeren</a:t>
            </a:r>
            <a:r>
              <a:rPr lang="en-US" sz="1400" dirty="0"/>
              <a:t> is </a:t>
            </a:r>
            <a:r>
              <a:rPr lang="en-US" sz="1400" dirty="0" err="1"/>
              <a:t>moeilijk</a:t>
            </a:r>
            <a:endParaRPr lang="en-US" sz="1400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16B8C3F-A55D-424D-8702-469C363261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7691" y="5172024"/>
            <a:ext cx="324000" cy="3240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839AD003-31E6-FF4B-88DF-DEBC0A378BD7}"/>
              </a:ext>
            </a:extLst>
          </p:cNvPr>
          <p:cNvSpPr txBox="1"/>
          <p:nvPr/>
        </p:nvSpPr>
        <p:spPr>
          <a:xfrm>
            <a:off x="1737345" y="186634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36D7D3A-81F0-A045-8719-17EE5C1A5868}"/>
              </a:ext>
            </a:extLst>
          </p:cNvPr>
          <p:cNvSpPr txBox="1"/>
          <p:nvPr/>
        </p:nvSpPr>
        <p:spPr>
          <a:xfrm>
            <a:off x="6616915" y="186634"/>
            <a:ext cx="2360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SERVER</a:t>
            </a:r>
          </a:p>
        </p:txBody>
      </p:sp>
    </p:spTree>
    <p:extLst>
      <p:ext uri="{BB962C8B-B14F-4D97-AF65-F5344CB8AC3E}">
        <p14:creationId xmlns:p14="http://schemas.microsoft.com/office/powerpoint/2010/main" val="2580644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E68B59AB-32B2-004D-928D-673509295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5819" y="3921513"/>
            <a:ext cx="324000" cy="324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290E0A2-4214-2849-BA12-BAEF8B082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730" y="3545247"/>
            <a:ext cx="324000" cy="324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7C833BA-BB78-9149-9839-226BEB763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604" y="4459336"/>
            <a:ext cx="293556" cy="29355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106A24A1-D686-C84F-8EB0-B8AB60299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376" y="4832033"/>
            <a:ext cx="293556" cy="29355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534284C-833C-A54F-9331-2A69EE346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913" y="5180136"/>
            <a:ext cx="293556" cy="293556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FA35939-2307-564D-A65A-E0C155FC44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820" y="626866"/>
            <a:ext cx="3220984" cy="2514628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6995CC-2D4E-D742-9F36-76E63F2E4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0836" y="626866"/>
            <a:ext cx="3220984" cy="2514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AD2BC1-054B-9845-B176-8BAD4C6B51C0}"/>
              </a:ext>
            </a:extLst>
          </p:cNvPr>
          <p:cNvSpPr txBox="1"/>
          <p:nvPr/>
        </p:nvSpPr>
        <p:spPr>
          <a:xfrm>
            <a:off x="370035" y="186634"/>
            <a:ext cx="1317733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DESKTOP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FD0122-688A-524A-80C4-42C044656820}"/>
              </a:ext>
            </a:extLst>
          </p:cNvPr>
          <p:cNvSpPr txBox="1"/>
          <p:nvPr/>
        </p:nvSpPr>
        <p:spPr>
          <a:xfrm>
            <a:off x="5847481" y="186634"/>
            <a:ext cx="710451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2F27F2-8C58-EA44-9221-D6A9601ABFD5}"/>
              </a:ext>
            </a:extLst>
          </p:cNvPr>
          <p:cNvSpPr txBox="1"/>
          <p:nvPr/>
        </p:nvSpPr>
        <p:spPr>
          <a:xfrm>
            <a:off x="426720" y="3212394"/>
            <a:ext cx="3750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b="1" u="sng" dirty="0" err="1"/>
              <a:t>jouw</a:t>
            </a:r>
            <a:r>
              <a:rPr lang="en-US" sz="1600" b="1" u="sng" dirty="0"/>
              <a:t> computer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370167-3905-9546-AD1D-87460823F8F2}"/>
              </a:ext>
            </a:extLst>
          </p:cNvPr>
          <p:cNvSpPr txBox="1"/>
          <p:nvPr/>
        </p:nvSpPr>
        <p:spPr>
          <a:xfrm>
            <a:off x="5847481" y="3212394"/>
            <a:ext cx="3305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Wordt</a:t>
            </a:r>
            <a:r>
              <a:rPr lang="en-US" sz="1600" dirty="0"/>
              <a:t> </a:t>
            </a:r>
            <a:r>
              <a:rPr lang="en-US" sz="1600" dirty="0" err="1"/>
              <a:t>geinstalleerd</a:t>
            </a:r>
            <a:r>
              <a:rPr lang="en-US" sz="1600" dirty="0"/>
              <a:t> op </a:t>
            </a:r>
            <a:r>
              <a:rPr lang="en-US" sz="1600" dirty="0" err="1"/>
              <a:t>een</a:t>
            </a:r>
            <a:r>
              <a:rPr lang="en-US" sz="1600" dirty="0"/>
              <a:t> </a:t>
            </a:r>
            <a:r>
              <a:rPr lang="en-US" sz="1600" b="1" u="sng" dirty="0"/>
              <a:t>server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FCDE4B-D70F-384C-A4DF-296C39EE504A}"/>
              </a:ext>
            </a:extLst>
          </p:cNvPr>
          <p:cNvCxnSpPr>
            <a:cxnSpLocks/>
          </p:cNvCxnSpPr>
          <p:nvPr/>
        </p:nvCxnSpPr>
        <p:spPr>
          <a:xfrm>
            <a:off x="5380038" y="0"/>
            <a:ext cx="0" cy="6068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834311C-87E0-5B48-8241-70193AAF1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11" y="3621848"/>
            <a:ext cx="293556" cy="2935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443582-5566-5E44-81EB-CB1A144A146E}"/>
              </a:ext>
            </a:extLst>
          </p:cNvPr>
          <p:cNvSpPr txBox="1"/>
          <p:nvPr/>
        </p:nvSpPr>
        <p:spPr>
          <a:xfrm>
            <a:off x="966579" y="3614737"/>
            <a:ext cx="1335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Offline </a:t>
            </a:r>
            <a:r>
              <a:rPr lang="en-US" sz="1400" dirty="0" err="1"/>
              <a:t>gebruik</a:t>
            </a:r>
            <a:endParaRPr lang="en-US" sz="1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2A7D685-58B1-BE45-BF24-44AA06F9B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11" y="4000525"/>
            <a:ext cx="293556" cy="2935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35AD883-2D4B-FD47-B38B-C27EB7201120}"/>
              </a:ext>
            </a:extLst>
          </p:cNvPr>
          <p:cNvSpPr txBox="1"/>
          <p:nvPr/>
        </p:nvSpPr>
        <p:spPr>
          <a:xfrm>
            <a:off x="966579" y="3993414"/>
            <a:ext cx="1717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Click om </a:t>
            </a:r>
            <a:r>
              <a:rPr lang="en-US" sz="1400" dirty="0" err="1"/>
              <a:t>te</a:t>
            </a:r>
            <a:r>
              <a:rPr lang="en-US" sz="1400" dirty="0"/>
              <a:t> </a:t>
            </a:r>
            <a:r>
              <a:rPr lang="en-US" sz="1400" dirty="0" err="1"/>
              <a:t>openen</a:t>
            </a:r>
            <a:endParaRPr 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72E3BB-A82A-674E-8FFB-0037327C2421}"/>
              </a:ext>
            </a:extLst>
          </p:cNvPr>
          <p:cNvSpPr txBox="1"/>
          <p:nvPr/>
        </p:nvSpPr>
        <p:spPr>
          <a:xfrm>
            <a:off x="966579" y="4524256"/>
            <a:ext cx="2095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Enkel</a:t>
            </a:r>
            <a:r>
              <a:rPr lang="en-US" sz="1400" dirty="0"/>
              <a:t> op </a:t>
            </a:r>
            <a:r>
              <a:rPr lang="en-US" sz="1400" dirty="0" err="1"/>
              <a:t>jouw</a:t>
            </a:r>
            <a:r>
              <a:rPr lang="en-US" sz="1400" dirty="0"/>
              <a:t> computer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05F8A61-1B0E-3F4E-BFF9-9BFAB9652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67" y="4523125"/>
            <a:ext cx="324000" cy="324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15B19C7-CA9D-0241-8932-4D3F5352C4E6}"/>
              </a:ext>
            </a:extLst>
          </p:cNvPr>
          <p:cNvSpPr txBox="1"/>
          <p:nvPr/>
        </p:nvSpPr>
        <p:spPr>
          <a:xfrm>
            <a:off x="966579" y="4887581"/>
            <a:ext cx="2005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Per </a:t>
            </a:r>
            <a:r>
              <a:rPr lang="en-US" sz="1400" dirty="0" err="1"/>
              <a:t>besturingssysteem</a:t>
            </a:r>
            <a:endParaRPr lang="en-US" sz="1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7EABAC2-7FC8-DA48-9690-B6A7485A3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67" y="4879469"/>
            <a:ext cx="324000" cy="324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CFDDCA-FA63-E344-9D70-906A5FCEF2B1}"/>
              </a:ext>
            </a:extLst>
          </p:cNvPr>
          <p:cNvSpPr txBox="1"/>
          <p:nvPr/>
        </p:nvSpPr>
        <p:spPr>
          <a:xfrm>
            <a:off x="966579" y="5243925"/>
            <a:ext cx="2880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Een</a:t>
            </a:r>
            <a:r>
              <a:rPr lang="en-US" sz="1400" dirty="0"/>
              <a:t> update </a:t>
            </a:r>
            <a:r>
              <a:rPr lang="en-US" sz="1400" dirty="0" err="1"/>
              <a:t>doorvoeren</a:t>
            </a:r>
            <a:r>
              <a:rPr lang="en-US" sz="1400" dirty="0"/>
              <a:t> is </a:t>
            </a:r>
            <a:r>
              <a:rPr lang="en-US" sz="1400" dirty="0" err="1"/>
              <a:t>moeilijk</a:t>
            </a:r>
            <a:endParaRPr lang="en-US" sz="14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B9565BE-820D-C74B-9470-A4AB3AE5F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67" y="5235813"/>
            <a:ext cx="324000" cy="3240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D382F9C-3ED9-3440-8BC5-E18D62DD4718}"/>
              </a:ext>
            </a:extLst>
          </p:cNvPr>
          <p:cNvSpPr txBox="1"/>
          <p:nvPr/>
        </p:nvSpPr>
        <p:spPr>
          <a:xfrm>
            <a:off x="6600903" y="3550948"/>
            <a:ext cx="1335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Offline </a:t>
            </a:r>
            <a:r>
              <a:rPr lang="en-US" sz="1400" dirty="0" err="1"/>
              <a:t>gebruik</a:t>
            </a:r>
            <a:endParaRPr lang="en-US" sz="1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8F5267-CF73-C841-8BE2-086786B8102F}"/>
              </a:ext>
            </a:extLst>
          </p:cNvPr>
          <p:cNvSpPr txBox="1"/>
          <p:nvPr/>
        </p:nvSpPr>
        <p:spPr>
          <a:xfrm>
            <a:off x="6600903" y="3929625"/>
            <a:ext cx="1717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Click om </a:t>
            </a:r>
            <a:r>
              <a:rPr lang="en-US" sz="1400" dirty="0" err="1"/>
              <a:t>te</a:t>
            </a:r>
            <a:r>
              <a:rPr lang="en-US" sz="1400" dirty="0"/>
              <a:t> </a:t>
            </a:r>
            <a:r>
              <a:rPr lang="en-US" sz="1400" dirty="0" err="1"/>
              <a:t>openen</a:t>
            </a:r>
            <a:endParaRPr lang="en-US" sz="1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4F9A339-A762-F343-9052-5704902E219C}"/>
              </a:ext>
            </a:extLst>
          </p:cNvPr>
          <p:cNvSpPr txBox="1"/>
          <p:nvPr/>
        </p:nvSpPr>
        <p:spPr>
          <a:xfrm>
            <a:off x="6600903" y="4460467"/>
            <a:ext cx="13292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Browser </a:t>
            </a:r>
            <a:r>
              <a:rPr lang="en-US" sz="1400" dirty="0" err="1"/>
              <a:t>nodig</a:t>
            </a:r>
            <a:endParaRPr lang="en-US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D83607-FF0D-D344-9659-DD649FABB391}"/>
              </a:ext>
            </a:extLst>
          </p:cNvPr>
          <p:cNvSpPr txBox="1"/>
          <p:nvPr/>
        </p:nvSpPr>
        <p:spPr>
          <a:xfrm>
            <a:off x="6600903" y="4823792"/>
            <a:ext cx="21259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Alle</a:t>
            </a:r>
            <a:r>
              <a:rPr lang="en-US" sz="1400" dirty="0"/>
              <a:t> </a:t>
            </a:r>
            <a:r>
              <a:rPr lang="en-US" sz="1400" dirty="0" err="1"/>
              <a:t>besturingssystemen</a:t>
            </a:r>
            <a:endParaRPr lang="en-US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69C7042-8AB2-1E41-ABC6-8FE7C92DE6DB}"/>
              </a:ext>
            </a:extLst>
          </p:cNvPr>
          <p:cNvSpPr txBox="1"/>
          <p:nvPr/>
        </p:nvSpPr>
        <p:spPr>
          <a:xfrm>
            <a:off x="6600903" y="5180136"/>
            <a:ext cx="3020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Een</a:t>
            </a:r>
            <a:r>
              <a:rPr lang="en-US" sz="1400" dirty="0"/>
              <a:t> update </a:t>
            </a:r>
            <a:r>
              <a:rPr lang="en-US" sz="1400" dirty="0" err="1"/>
              <a:t>doorvoeren</a:t>
            </a:r>
            <a:r>
              <a:rPr lang="en-US" sz="1400" dirty="0"/>
              <a:t> is </a:t>
            </a:r>
            <a:r>
              <a:rPr lang="en-US" sz="1400" dirty="0" err="1"/>
              <a:t>makkelijk</a:t>
            </a:r>
            <a:endParaRPr lang="en-US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71FD6F-596A-6E4C-9EC4-FFD452283447}"/>
              </a:ext>
            </a:extLst>
          </p:cNvPr>
          <p:cNvSpPr txBox="1"/>
          <p:nvPr/>
        </p:nvSpPr>
        <p:spPr>
          <a:xfrm>
            <a:off x="1737345" y="186634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10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9F5EA87-D52D-2F49-8121-7CEA3E1C64AE}"/>
              </a:ext>
            </a:extLst>
          </p:cNvPr>
          <p:cNvSpPr txBox="1"/>
          <p:nvPr/>
        </p:nvSpPr>
        <p:spPr>
          <a:xfrm>
            <a:off x="6616915" y="186634"/>
            <a:ext cx="2360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WINDOWS SERVER</a:t>
            </a:r>
          </a:p>
        </p:txBody>
      </p:sp>
    </p:spTree>
    <p:extLst>
      <p:ext uri="{BB962C8B-B14F-4D97-AF65-F5344CB8AC3E}">
        <p14:creationId xmlns:p14="http://schemas.microsoft.com/office/powerpoint/2010/main" val="935764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D273551-FB1A-5540-97BF-D545EECA5471}"/>
              </a:ext>
            </a:extLst>
          </p:cNvPr>
          <p:cNvSpPr/>
          <p:nvPr/>
        </p:nvSpPr>
        <p:spPr>
          <a:xfrm>
            <a:off x="550343" y="4860174"/>
            <a:ext cx="9659389" cy="482138"/>
          </a:xfrm>
          <a:prstGeom prst="rect">
            <a:avLst/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014797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4126</TotalTime>
  <Words>1235</Words>
  <Application>Microsoft Office PowerPoint</Application>
  <PresentationFormat>Custom</PresentationFormat>
  <Paragraphs>397</Paragraphs>
  <Slides>67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2" baseType="lpstr">
      <vt:lpstr>Arial</vt:lpstr>
      <vt:lpstr>Calibri</vt:lpstr>
      <vt:lpstr>Lucida Grande</vt:lpstr>
      <vt:lpstr>Wingdings</vt:lpstr>
      <vt:lpstr>Office-thema</vt:lpstr>
      <vt:lpstr>.Full Stack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.NET</vt:lpstr>
      <vt:lpstr>.NET</vt:lpstr>
      <vt:lpstr>.NET</vt:lpstr>
      <vt:lpstr>PowerPoint Presentation</vt:lpstr>
      <vt:lpstr>PowerPoint Presentation</vt:lpstr>
      <vt:lpstr>PowerPoint Presentation</vt:lpstr>
      <vt:lpstr>PowerPoint Presentation</vt:lpstr>
      <vt:lpstr>.NET Profielen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Xamarin</vt:lpstr>
      <vt:lpstr>PowerPoint Presentation</vt:lpstr>
      <vt:lpstr>.NET Profielen </vt:lpstr>
      <vt:lpstr>Hoe testen - karakter</vt:lpstr>
      <vt:lpstr>Hoe testen - karakter</vt:lpstr>
      <vt:lpstr>Hoe testen - karakter</vt:lpstr>
      <vt:lpstr>Hoe testen - karakter</vt:lpstr>
      <vt:lpstr>Hoe testen - karakter</vt:lpstr>
      <vt:lpstr>Hoe testen - karakter</vt:lpstr>
      <vt:lpstr>Hoe testen - technisch</vt:lpstr>
      <vt:lpstr>Interfaces</vt:lpstr>
      <vt:lpstr>Interfaces</vt:lpstr>
      <vt:lpstr>Problem</vt:lpstr>
      <vt:lpstr>Problem</vt:lpstr>
      <vt:lpstr>Problem</vt:lpstr>
      <vt:lpstr>Problem</vt:lpstr>
      <vt:lpstr>Problem</vt:lpstr>
      <vt:lpstr>Problem</vt:lpstr>
      <vt:lpstr>Problem</vt:lpstr>
      <vt:lpstr>Problem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109</cp:revision>
  <dcterms:created xsi:type="dcterms:W3CDTF">2016-02-10T13:35:37Z</dcterms:created>
  <dcterms:modified xsi:type="dcterms:W3CDTF">2019-08-05T06:34:41Z</dcterms:modified>
</cp:coreProperties>
</file>

<file path=docProps/thumbnail.jpeg>
</file>